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5"/>
  </p:notesMasterIdLst>
  <p:handoutMasterIdLst>
    <p:handoutMasterId r:id="rId26"/>
  </p:handoutMasterIdLst>
  <p:sldIdLst>
    <p:sldId id="257" r:id="rId5"/>
    <p:sldId id="317" r:id="rId6"/>
    <p:sldId id="394" r:id="rId7"/>
    <p:sldId id="393" r:id="rId8"/>
    <p:sldId id="417" r:id="rId9"/>
    <p:sldId id="396" r:id="rId10"/>
    <p:sldId id="397" r:id="rId11"/>
    <p:sldId id="407" r:id="rId12"/>
    <p:sldId id="410" r:id="rId13"/>
    <p:sldId id="399" r:id="rId14"/>
    <p:sldId id="403" r:id="rId15"/>
    <p:sldId id="416" r:id="rId16"/>
    <p:sldId id="411" r:id="rId17"/>
    <p:sldId id="414" r:id="rId18"/>
    <p:sldId id="401" r:id="rId19"/>
    <p:sldId id="412" r:id="rId20"/>
    <p:sldId id="404" r:id="rId21"/>
    <p:sldId id="415" r:id="rId22"/>
    <p:sldId id="413" r:id="rId23"/>
    <p:sldId id="391" r:id="rId24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59F1DB-7523-49B2-833B-B71A04162636}" v="464" dt="2022-11-07T22:33:55.116"/>
    <p1510:client id="{5F154B34-894D-49BE-A218-40F288178B1E}" v="3125" dt="2022-11-07T22:49:54.0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1762" y="6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sco Costa" userId="cacaa424-0be3-423a-9e45-daac07705322" providerId="ADAL" clId="{5F154B34-894D-49BE-A218-40F288178B1E}"/>
    <pc:docChg chg="undo custSel addSld delSld modSld sldOrd modMainMaster">
      <pc:chgData name="Vasco Costa" userId="cacaa424-0be3-423a-9e45-daac07705322" providerId="ADAL" clId="{5F154B34-894D-49BE-A218-40F288178B1E}" dt="2022-11-07T22:59:07.880" v="3754" actId="47"/>
      <pc:docMkLst>
        <pc:docMk/>
      </pc:docMkLst>
      <pc:sldChg chg="addSp modSp mod">
        <pc:chgData name="Vasco Costa" userId="cacaa424-0be3-423a-9e45-daac07705322" providerId="ADAL" clId="{5F154B34-894D-49BE-A218-40F288178B1E}" dt="2022-11-07T22:27:09.294" v="3550" actId="20577"/>
        <pc:sldMkLst>
          <pc:docMk/>
          <pc:sldMk cId="752814286" sldId="257"/>
        </pc:sldMkLst>
        <pc:spChg chg="mod">
          <ac:chgData name="Vasco Costa" userId="cacaa424-0be3-423a-9e45-daac07705322" providerId="ADAL" clId="{5F154B34-894D-49BE-A218-40F288178B1E}" dt="2022-11-07T22:27:09.294" v="3550" actId="20577"/>
          <ac:spMkLst>
            <pc:docMk/>
            <pc:sldMk cId="752814286" sldId="257"/>
            <ac:spMk id="2" creationId="{286E938C-9D94-4B05-979A-D39FFC457291}"/>
          </ac:spMkLst>
        </pc:spChg>
        <pc:spChg chg="mod">
          <ac:chgData name="Vasco Costa" userId="cacaa424-0be3-423a-9e45-daac07705322" providerId="ADAL" clId="{5F154B34-894D-49BE-A218-40F288178B1E}" dt="2022-10-29T19:57:43.394" v="50" actId="20577"/>
          <ac:spMkLst>
            <pc:docMk/>
            <pc:sldMk cId="752814286" sldId="257"/>
            <ac:spMk id="3" creationId="{D9A11267-FC52-4990-8D98-010AFABA5544}"/>
          </ac:spMkLst>
        </pc:spChg>
        <pc:spChg chg="add mod">
          <ac:chgData name="Vasco Costa" userId="cacaa424-0be3-423a-9e45-daac07705322" providerId="ADAL" clId="{5F154B34-894D-49BE-A218-40F288178B1E}" dt="2022-10-29T19:56:21.157" v="25" actId="1076"/>
          <ac:spMkLst>
            <pc:docMk/>
            <pc:sldMk cId="752814286" sldId="257"/>
            <ac:spMk id="4" creationId="{FE7FF276-7003-21AB-C3A6-69CDA31CF1B4}"/>
          </ac:spMkLst>
        </pc:spChg>
        <pc:picChg chg="add mod">
          <ac:chgData name="Vasco Costa" userId="cacaa424-0be3-423a-9e45-daac07705322" providerId="ADAL" clId="{5F154B34-894D-49BE-A218-40F288178B1E}" dt="2022-10-29T19:56:21.157" v="25" actId="1076"/>
          <ac:picMkLst>
            <pc:docMk/>
            <pc:sldMk cId="752814286" sldId="257"/>
            <ac:picMk id="5" creationId="{1F6CECE8-0C1E-0D0A-CCC7-5BE0AE9337EC}"/>
          </ac:picMkLst>
        </pc:picChg>
        <pc:picChg chg="add mod modCrop">
          <ac:chgData name="Vasco Costa" userId="cacaa424-0be3-423a-9e45-daac07705322" providerId="ADAL" clId="{5F154B34-894D-49BE-A218-40F288178B1E}" dt="2022-10-29T19:59:21.611" v="63" actId="1076"/>
          <ac:picMkLst>
            <pc:docMk/>
            <pc:sldMk cId="752814286" sldId="257"/>
            <ac:picMk id="6" creationId="{814E3578-4F3E-4095-E47F-A9759F3339C4}"/>
          </ac:picMkLst>
        </pc:picChg>
      </pc:sldChg>
      <pc:sldChg chg="delSp del mod">
        <pc:chgData name="Vasco Costa" userId="cacaa424-0be3-423a-9e45-daac07705322" providerId="ADAL" clId="{5F154B34-894D-49BE-A218-40F288178B1E}" dt="2022-11-07T22:01:29.346" v="3127" actId="47"/>
        <pc:sldMkLst>
          <pc:docMk/>
          <pc:sldMk cId="2979876663" sldId="268"/>
        </pc:sldMkLst>
        <pc:spChg chg="del">
          <ac:chgData name="Vasco Costa" userId="cacaa424-0be3-423a-9e45-daac07705322" providerId="ADAL" clId="{5F154B34-894D-49BE-A218-40F288178B1E}" dt="2022-10-29T20:06:26.359" v="122" actId="478"/>
          <ac:spMkLst>
            <pc:docMk/>
            <pc:sldMk cId="2979876663" sldId="268"/>
            <ac:spMk id="7" creationId="{45F69D6A-822D-4DB9-A2CC-D9106F1F2B68}"/>
          </ac:spMkLst>
        </pc:spChg>
        <pc:spChg chg="del">
          <ac:chgData name="Vasco Costa" userId="cacaa424-0be3-423a-9e45-daac07705322" providerId="ADAL" clId="{5F154B34-894D-49BE-A218-40F288178B1E}" dt="2022-10-29T20:06:27.600" v="123" actId="478"/>
          <ac:spMkLst>
            <pc:docMk/>
            <pc:sldMk cId="2979876663" sldId="268"/>
            <ac:spMk id="8" creationId="{6375D7F3-165A-439B-8D1D-6553B68C2886}"/>
          </ac:spMkLst>
        </pc:spChg>
      </pc:sldChg>
      <pc:sldChg chg="delSp add del mod ord">
        <pc:chgData name="Vasco Costa" userId="cacaa424-0be3-423a-9e45-daac07705322" providerId="ADAL" clId="{5F154B34-894D-49BE-A218-40F288178B1E}" dt="2022-11-07T22:02:07.759" v="3141" actId="47"/>
        <pc:sldMkLst>
          <pc:docMk/>
          <pc:sldMk cId="3891345585" sldId="270"/>
        </pc:sldMkLst>
        <pc:spChg chg="del">
          <ac:chgData name="Vasco Costa" userId="cacaa424-0be3-423a-9e45-daac07705322" providerId="ADAL" clId="{5F154B34-894D-49BE-A218-40F288178B1E}" dt="2022-10-29T20:06:31.939" v="126" actId="478"/>
          <ac:spMkLst>
            <pc:docMk/>
            <pc:sldMk cId="3891345585" sldId="270"/>
            <ac:spMk id="4" creationId="{0C329F70-04F7-4C70-BCF8-D4371F54EF2F}"/>
          </ac:spMkLst>
        </pc:spChg>
        <pc:spChg chg="del">
          <ac:chgData name="Vasco Costa" userId="cacaa424-0be3-423a-9e45-daac07705322" providerId="ADAL" clId="{5F154B34-894D-49BE-A218-40F288178B1E}" dt="2022-10-29T20:06:33.957" v="127" actId="478"/>
          <ac:spMkLst>
            <pc:docMk/>
            <pc:sldMk cId="3891345585" sldId="270"/>
            <ac:spMk id="5" creationId="{06A3302E-502D-4151-81C9-5FD6AF9596D6}"/>
          </ac:spMkLst>
        </pc:spChg>
      </pc:sldChg>
      <pc:sldChg chg="delSp del mod">
        <pc:chgData name="Vasco Costa" userId="cacaa424-0be3-423a-9e45-daac07705322" providerId="ADAL" clId="{5F154B34-894D-49BE-A218-40F288178B1E}" dt="2022-11-07T22:02:06.643" v="3140" actId="47"/>
        <pc:sldMkLst>
          <pc:docMk/>
          <pc:sldMk cId="2624630061" sldId="272"/>
        </pc:sldMkLst>
        <pc:spChg chg="del">
          <ac:chgData name="Vasco Costa" userId="cacaa424-0be3-423a-9e45-daac07705322" providerId="ADAL" clId="{5F154B34-894D-49BE-A218-40F288178B1E}" dt="2022-10-29T20:06:29.369" v="124" actId="478"/>
          <ac:spMkLst>
            <pc:docMk/>
            <pc:sldMk cId="2624630061" sldId="272"/>
            <ac:spMk id="2" creationId="{81FCAF0A-629F-4EC6-B3E6-563ED999F360}"/>
          </ac:spMkLst>
        </pc:spChg>
        <pc:spChg chg="del">
          <ac:chgData name="Vasco Costa" userId="cacaa424-0be3-423a-9e45-daac07705322" providerId="ADAL" clId="{5F154B34-894D-49BE-A218-40F288178B1E}" dt="2022-10-29T20:06:30.353" v="125" actId="478"/>
          <ac:spMkLst>
            <pc:docMk/>
            <pc:sldMk cId="2624630061" sldId="272"/>
            <ac:spMk id="7" creationId="{920A7C57-D6C5-4BA0-AB3C-41D4E3436B0E}"/>
          </ac:spMkLst>
        </pc:spChg>
      </pc:sldChg>
      <pc:sldChg chg="delSp del mod">
        <pc:chgData name="Vasco Costa" userId="cacaa424-0be3-423a-9e45-daac07705322" providerId="ADAL" clId="{5F154B34-894D-49BE-A218-40F288178B1E}" dt="2022-11-07T22:01:34.245" v="3130" actId="47"/>
        <pc:sldMkLst>
          <pc:docMk/>
          <pc:sldMk cId="3740286033" sldId="277"/>
        </pc:sldMkLst>
        <pc:spChg chg="del">
          <ac:chgData name="Vasco Costa" userId="cacaa424-0be3-423a-9e45-daac07705322" providerId="ADAL" clId="{5F154B34-894D-49BE-A218-40F288178B1E}" dt="2022-10-29T20:06:16.773" v="116" actId="478"/>
          <ac:spMkLst>
            <pc:docMk/>
            <pc:sldMk cId="3740286033" sldId="277"/>
            <ac:spMk id="4" creationId="{E39EF484-38C8-4EDC-ACF5-695CFB216839}"/>
          </ac:spMkLst>
        </pc:spChg>
        <pc:spChg chg="del">
          <ac:chgData name="Vasco Costa" userId="cacaa424-0be3-423a-9e45-daac07705322" providerId="ADAL" clId="{5F154B34-894D-49BE-A218-40F288178B1E}" dt="2022-10-29T20:06:17.985" v="117" actId="478"/>
          <ac:spMkLst>
            <pc:docMk/>
            <pc:sldMk cId="3740286033" sldId="277"/>
            <ac:spMk id="5" creationId="{AFD183D7-B16E-4A9D-BC4B-D1EC347BF97E}"/>
          </ac:spMkLst>
        </pc:spChg>
      </pc:sldChg>
      <pc:sldChg chg="delSp del mod">
        <pc:chgData name="Vasco Costa" userId="cacaa424-0be3-423a-9e45-daac07705322" providerId="ADAL" clId="{5F154B34-894D-49BE-A218-40F288178B1E}" dt="2022-11-07T22:01:32.982" v="3129" actId="47"/>
        <pc:sldMkLst>
          <pc:docMk/>
          <pc:sldMk cId="2496947791" sldId="278"/>
        </pc:sldMkLst>
        <pc:spChg chg="del">
          <ac:chgData name="Vasco Costa" userId="cacaa424-0be3-423a-9e45-daac07705322" providerId="ADAL" clId="{5F154B34-894D-49BE-A218-40F288178B1E}" dt="2022-10-29T20:06:19.874" v="118" actId="478"/>
          <ac:spMkLst>
            <pc:docMk/>
            <pc:sldMk cId="2496947791" sldId="278"/>
            <ac:spMk id="14" creationId="{DC738669-5750-45EA-9715-A0041D4C569B}"/>
          </ac:spMkLst>
        </pc:spChg>
        <pc:spChg chg="del">
          <ac:chgData name="Vasco Costa" userId="cacaa424-0be3-423a-9e45-daac07705322" providerId="ADAL" clId="{5F154B34-894D-49BE-A218-40F288178B1E}" dt="2022-10-29T20:06:20.901" v="119" actId="478"/>
          <ac:spMkLst>
            <pc:docMk/>
            <pc:sldMk cId="2496947791" sldId="278"/>
            <ac:spMk id="15" creationId="{CD05A243-8080-4F6D-8538-65CDDF891BA6}"/>
          </ac:spMkLst>
        </pc:spChg>
      </pc:sldChg>
      <pc:sldChg chg="delSp del mod">
        <pc:chgData name="Vasco Costa" userId="cacaa424-0be3-423a-9e45-daac07705322" providerId="ADAL" clId="{5F154B34-894D-49BE-A218-40F288178B1E}" dt="2022-11-07T22:01:31.566" v="3128" actId="47"/>
        <pc:sldMkLst>
          <pc:docMk/>
          <pc:sldMk cId="395518310" sldId="279"/>
        </pc:sldMkLst>
        <pc:spChg chg="del">
          <ac:chgData name="Vasco Costa" userId="cacaa424-0be3-423a-9e45-daac07705322" providerId="ADAL" clId="{5F154B34-894D-49BE-A218-40F288178B1E}" dt="2022-10-29T20:06:22.590" v="120" actId="478"/>
          <ac:spMkLst>
            <pc:docMk/>
            <pc:sldMk cId="395518310" sldId="279"/>
            <ac:spMk id="19" creationId="{386DB667-0553-4FB8-B0E0-776539934AFF}"/>
          </ac:spMkLst>
        </pc:spChg>
        <pc:spChg chg="del">
          <ac:chgData name="Vasco Costa" userId="cacaa424-0be3-423a-9e45-daac07705322" providerId="ADAL" clId="{5F154B34-894D-49BE-A218-40F288178B1E}" dt="2022-10-29T20:06:24.341" v="121" actId="478"/>
          <ac:spMkLst>
            <pc:docMk/>
            <pc:sldMk cId="395518310" sldId="279"/>
            <ac:spMk id="20" creationId="{C77C6228-C5A8-44DC-ABD7-A22A4475D3DF}"/>
          </ac:spMkLst>
        </pc:spChg>
      </pc:sldChg>
      <pc:sldChg chg="delSp del mod">
        <pc:chgData name="Vasco Costa" userId="cacaa424-0be3-423a-9e45-daac07705322" providerId="ADAL" clId="{5F154B34-894D-49BE-A218-40F288178B1E}" dt="2022-11-07T22:02:08.764" v="3142" actId="47"/>
        <pc:sldMkLst>
          <pc:docMk/>
          <pc:sldMk cId="1420547054" sldId="281"/>
        </pc:sldMkLst>
        <pc:spChg chg="del">
          <ac:chgData name="Vasco Costa" userId="cacaa424-0be3-423a-9e45-daac07705322" providerId="ADAL" clId="{5F154B34-894D-49BE-A218-40F288178B1E}" dt="2022-10-29T20:06:36.031" v="128" actId="478"/>
          <ac:spMkLst>
            <pc:docMk/>
            <pc:sldMk cId="1420547054" sldId="281"/>
            <ac:spMk id="14" creationId="{D236478C-E242-44E0-8357-C72C9B588CA7}"/>
          </ac:spMkLst>
        </pc:spChg>
        <pc:spChg chg="del">
          <ac:chgData name="Vasco Costa" userId="cacaa424-0be3-423a-9e45-daac07705322" providerId="ADAL" clId="{5F154B34-894D-49BE-A218-40F288178B1E}" dt="2022-10-29T20:06:37.674" v="129" actId="478"/>
          <ac:spMkLst>
            <pc:docMk/>
            <pc:sldMk cId="1420547054" sldId="281"/>
            <ac:spMk id="15" creationId="{65A6DC02-681E-4AF7-AC6E-57CDDB2FBA28}"/>
          </ac:spMkLst>
        </pc:spChg>
      </pc:sldChg>
      <pc:sldChg chg="addSp delSp modSp mod ord">
        <pc:chgData name="Vasco Costa" userId="cacaa424-0be3-423a-9e45-daac07705322" providerId="ADAL" clId="{5F154B34-894D-49BE-A218-40F288178B1E}" dt="2022-11-07T19:21:05.114" v="701" actId="20577"/>
        <pc:sldMkLst>
          <pc:docMk/>
          <pc:sldMk cId="560021826" sldId="317"/>
        </pc:sldMkLst>
        <pc:spChg chg="del mod">
          <ac:chgData name="Vasco Costa" userId="cacaa424-0be3-423a-9e45-daac07705322" providerId="ADAL" clId="{5F154B34-894D-49BE-A218-40F288178B1E}" dt="2022-10-29T20:05:58.415" v="108" actId="478"/>
          <ac:spMkLst>
            <pc:docMk/>
            <pc:sldMk cId="560021826" sldId="317"/>
            <ac:spMk id="2" creationId="{2910D835-B454-4270-BB35-86A187307E6F}"/>
          </ac:spMkLst>
        </pc:spChg>
        <pc:spChg chg="del mod">
          <ac:chgData name="Vasco Costa" userId="cacaa424-0be3-423a-9e45-daac07705322" providerId="ADAL" clId="{5F154B34-894D-49BE-A218-40F288178B1E}" dt="2022-10-29T20:06:03.522" v="111" actId="478"/>
          <ac:spMkLst>
            <pc:docMk/>
            <pc:sldMk cId="560021826" sldId="317"/>
            <ac:spMk id="3" creationId="{7F7F653B-90B5-4F47-A33F-93DCB2EF68C2}"/>
          </ac:spMkLst>
        </pc:spChg>
        <pc:spChg chg="mod">
          <ac:chgData name="Vasco Costa" userId="cacaa424-0be3-423a-9e45-daac07705322" providerId="ADAL" clId="{5F154B34-894D-49BE-A218-40F288178B1E}" dt="2022-10-29T20:04:25.926" v="80"/>
          <ac:spMkLst>
            <pc:docMk/>
            <pc:sldMk cId="560021826" sldId="317"/>
            <ac:spMk id="4" creationId="{E1E7D98D-6710-41D2-B258-E1A1059D29F8}"/>
          </ac:spMkLst>
        </pc:spChg>
        <pc:spChg chg="add del mod">
          <ac:chgData name="Vasco Costa" userId="cacaa424-0be3-423a-9e45-daac07705322" providerId="ADAL" clId="{5F154B34-894D-49BE-A218-40F288178B1E}" dt="2022-10-29T20:05:53.893" v="105" actId="478"/>
          <ac:spMkLst>
            <pc:docMk/>
            <pc:sldMk cId="560021826" sldId="317"/>
            <ac:spMk id="6" creationId="{F1103988-3510-A8AD-AFED-CD36C833BEB1}"/>
          </ac:spMkLst>
        </pc:spChg>
        <pc:spChg chg="mod">
          <ac:chgData name="Vasco Costa" userId="cacaa424-0be3-423a-9e45-daac07705322" providerId="ADAL" clId="{5F154B34-894D-49BE-A218-40F288178B1E}" dt="2022-10-29T20:37:05.036" v="353" actId="20577"/>
          <ac:spMkLst>
            <pc:docMk/>
            <pc:sldMk cId="560021826" sldId="317"/>
            <ac:spMk id="15" creationId="{40F1DF5B-353A-4270-8C10-6A1509441174}"/>
          </ac:spMkLst>
        </pc:spChg>
        <pc:spChg chg="mod">
          <ac:chgData name="Vasco Costa" userId="cacaa424-0be3-423a-9e45-daac07705322" providerId="ADAL" clId="{5F154B34-894D-49BE-A218-40F288178B1E}" dt="2022-11-07T19:21:05.114" v="701" actId="20577"/>
          <ac:spMkLst>
            <pc:docMk/>
            <pc:sldMk cId="560021826" sldId="317"/>
            <ac:spMk id="16" creationId="{4BDCF583-1D5D-4235-97C2-39272B80A0B1}"/>
          </ac:spMkLst>
        </pc:spChg>
        <pc:picChg chg="add del mod">
          <ac:chgData name="Vasco Costa" userId="cacaa424-0be3-423a-9e45-daac07705322" providerId="ADAL" clId="{5F154B34-894D-49BE-A218-40F288178B1E}" dt="2022-10-29T20:06:01.225" v="110" actId="1076"/>
          <ac:picMkLst>
            <pc:docMk/>
            <pc:sldMk cId="560021826" sldId="317"/>
            <ac:picMk id="8" creationId="{5FED7C55-F545-49A1-90FD-D853A25AB453}"/>
          </ac:picMkLst>
        </pc:picChg>
      </pc:sldChg>
      <pc:sldChg chg="delSp add del mod">
        <pc:chgData name="Vasco Costa" userId="cacaa424-0be3-423a-9e45-daac07705322" providerId="ADAL" clId="{5F154B34-894D-49BE-A218-40F288178B1E}" dt="2022-11-07T22:02:24.058" v="3148" actId="47"/>
        <pc:sldMkLst>
          <pc:docMk/>
          <pc:sldMk cId="3521561301" sldId="321"/>
        </pc:sldMkLst>
        <pc:spChg chg="del">
          <ac:chgData name="Vasco Costa" userId="cacaa424-0be3-423a-9e45-daac07705322" providerId="ADAL" clId="{5F154B34-894D-49BE-A218-40F288178B1E}" dt="2022-10-29T20:06:49.487" v="130" actId="478"/>
          <ac:spMkLst>
            <pc:docMk/>
            <pc:sldMk cId="3521561301" sldId="321"/>
            <ac:spMk id="4" creationId="{0C329F70-04F7-4C70-BCF8-D4371F54EF2F}"/>
          </ac:spMkLst>
        </pc:spChg>
        <pc:spChg chg="del">
          <ac:chgData name="Vasco Costa" userId="cacaa424-0be3-423a-9e45-daac07705322" providerId="ADAL" clId="{5F154B34-894D-49BE-A218-40F288178B1E}" dt="2022-10-29T20:06:50.850" v="131" actId="478"/>
          <ac:spMkLst>
            <pc:docMk/>
            <pc:sldMk cId="3521561301" sldId="321"/>
            <ac:spMk id="5" creationId="{06A3302E-502D-4151-81C9-5FD6AF9596D6}"/>
          </ac:spMkLst>
        </pc:spChg>
      </pc:sldChg>
      <pc:sldChg chg="delSp del mod">
        <pc:chgData name="Vasco Costa" userId="cacaa424-0be3-423a-9e45-daac07705322" providerId="ADAL" clId="{5F154B34-894D-49BE-A218-40F288178B1E}" dt="2022-11-07T22:02:05.558" v="3139" actId="47"/>
        <pc:sldMkLst>
          <pc:docMk/>
          <pc:sldMk cId="2158886557" sldId="384"/>
        </pc:sldMkLst>
        <pc:spChg chg="del">
          <ac:chgData name="Vasco Costa" userId="cacaa424-0be3-423a-9e45-daac07705322" providerId="ADAL" clId="{5F154B34-894D-49BE-A218-40F288178B1E}" dt="2022-10-29T20:06:12.109" v="114" actId="478"/>
          <ac:spMkLst>
            <pc:docMk/>
            <pc:sldMk cId="2158886557" sldId="384"/>
            <ac:spMk id="4" creationId="{0C329F70-04F7-4C70-BCF8-D4371F54EF2F}"/>
          </ac:spMkLst>
        </pc:spChg>
        <pc:spChg chg="del">
          <ac:chgData name="Vasco Costa" userId="cacaa424-0be3-423a-9e45-daac07705322" providerId="ADAL" clId="{5F154B34-894D-49BE-A218-40F288178B1E}" dt="2022-10-29T20:06:13.511" v="115" actId="478"/>
          <ac:spMkLst>
            <pc:docMk/>
            <pc:sldMk cId="2158886557" sldId="384"/>
            <ac:spMk id="5" creationId="{06A3302E-502D-4151-81C9-5FD6AF9596D6}"/>
          </ac:spMkLst>
        </pc:spChg>
      </pc:sldChg>
      <pc:sldChg chg="delSp del mod">
        <pc:chgData name="Vasco Costa" userId="cacaa424-0be3-423a-9e45-daac07705322" providerId="ADAL" clId="{5F154B34-894D-49BE-A218-40F288178B1E}" dt="2022-11-07T22:02:10.717" v="3143" actId="47"/>
        <pc:sldMkLst>
          <pc:docMk/>
          <pc:sldMk cId="2313234867" sldId="389"/>
        </pc:sldMkLst>
        <pc:spChg chg="del">
          <ac:chgData name="Vasco Costa" userId="cacaa424-0be3-423a-9e45-daac07705322" providerId="ADAL" clId="{5F154B34-894D-49BE-A218-40F288178B1E}" dt="2022-10-29T20:06:06.336" v="112" actId="478"/>
          <ac:spMkLst>
            <pc:docMk/>
            <pc:sldMk cId="2313234867" sldId="389"/>
            <ac:spMk id="13" creationId="{915FE2C5-E66A-4405-B19E-2C5C546C98E4}"/>
          </ac:spMkLst>
        </pc:spChg>
        <pc:spChg chg="del">
          <ac:chgData name="Vasco Costa" userId="cacaa424-0be3-423a-9e45-daac07705322" providerId="ADAL" clId="{5F154B34-894D-49BE-A218-40F288178B1E}" dt="2022-10-29T20:06:07.856" v="113" actId="478"/>
          <ac:spMkLst>
            <pc:docMk/>
            <pc:sldMk cId="2313234867" sldId="389"/>
            <ac:spMk id="14" creationId="{B01DF4D0-78BC-4C8C-9570-26F0B225433A}"/>
          </ac:spMkLst>
        </pc:spChg>
      </pc:sldChg>
      <pc:sldChg chg="addSp delSp modSp mod ord">
        <pc:chgData name="Vasco Costa" userId="cacaa424-0be3-423a-9e45-daac07705322" providerId="ADAL" clId="{5F154B34-894D-49BE-A218-40F288178B1E}" dt="2022-11-07T22:24:10.676" v="3544" actId="1076"/>
        <pc:sldMkLst>
          <pc:docMk/>
          <pc:sldMk cId="3247798845" sldId="391"/>
        </pc:sldMkLst>
        <pc:spChg chg="add mod">
          <ac:chgData name="Vasco Costa" userId="cacaa424-0be3-423a-9e45-daac07705322" providerId="ADAL" clId="{5F154B34-894D-49BE-A218-40F288178B1E}" dt="2022-11-07T22:23:42.684" v="3537" actId="1076"/>
          <ac:spMkLst>
            <pc:docMk/>
            <pc:sldMk cId="3247798845" sldId="391"/>
            <ac:spMk id="4" creationId="{261C81C1-35E8-65ED-0E6A-F63794DF8FDF}"/>
          </ac:spMkLst>
        </pc:spChg>
        <pc:spChg chg="del">
          <ac:chgData name="Vasco Costa" userId="cacaa424-0be3-423a-9e45-daac07705322" providerId="ADAL" clId="{5F154B34-894D-49BE-A218-40F288178B1E}" dt="2022-10-29T20:06:52.508" v="132" actId="478"/>
          <ac:spMkLst>
            <pc:docMk/>
            <pc:sldMk cId="3247798845" sldId="391"/>
            <ac:spMk id="4" creationId="{7823E305-6365-4345-8BD1-4A31C61D96CB}"/>
          </ac:spMkLst>
        </pc:spChg>
        <pc:spChg chg="del">
          <ac:chgData name="Vasco Costa" userId="cacaa424-0be3-423a-9e45-daac07705322" providerId="ADAL" clId="{5F154B34-894D-49BE-A218-40F288178B1E}" dt="2022-10-29T20:06:54.175" v="133" actId="478"/>
          <ac:spMkLst>
            <pc:docMk/>
            <pc:sldMk cId="3247798845" sldId="391"/>
            <ac:spMk id="5" creationId="{0B37A3FF-ED32-4C4A-A21F-848A3BF6F896}"/>
          </ac:spMkLst>
        </pc:spChg>
        <pc:spChg chg="add mod">
          <ac:chgData name="Vasco Costa" userId="cacaa424-0be3-423a-9e45-daac07705322" providerId="ADAL" clId="{5F154B34-894D-49BE-A218-40F288178B1E}" dt="2022-11-07T22:23:53.086" v="3540" actId="1076"/>
          <ac:spMkLst>
            <pc:docMk/>
            <pc:sldMk cId="3247798845" sldId="391"/>
            <ac:spMk id="7" creationId="{160110DC-9FB6-1A61-425B-0AE542FCE3ED}"/>
          </ac:spMkLst>
        </pc:spChg>
        <pc:spChg chg="add del mod">
          <ac:chgData name="Vasco Costa" userId="cacaa424-0be3-423a-9e45-daac07705322" providerId="ADAL" clId="{5F154B34-894D-49BE-A218-40F288178B1E}" dt="2022-10-29T20:23:16.082" v="280" actId="478"/>
          <ac:spMkLst>
            <pc:docMk/>
            <pc:sldMk cId="3247798845" sldId="391"/>
            <ac:spMk id="10" creationId="{F92A4A1B-A3D2-F866-8DB4-3392351F1FE2}"/>
          </ac:spMkLst>
        </pc:spChg>
        <pc:spChg chg="add del mod">
          <ac:chgData name="Vasco Costa" userId="cacaa424-0be3-423a-9e45-daac07705322" providerId="ADAL" clId="{5F154B34-894D-49BE-A218-40F288178B1E}" dt="2022-10-29T20:23:16.660" v="281" actId="478"/>
          <ac:spMkLst>
            <pc:docMk/>
            <pc:sldMk cId="3247798845" sldId="391"/>
            <ac:spMk id="12" creationId="{BB213F31-EA11-B78C-7159-3CB64A309CBD}"/>
          </ac:spMkLst>
        </pc:spChg>
        <pc:spChg chg="mod">
          <ac:chgData name="Vasco Costa" userId="cacaa424-0be3-423a-9e45-daac07705322" providerId="ADAL" clId="{5F154B34-894D-49BE-A218-40F288178B1E}" dt="2022-10-29T20:10:26.808" v="180" actId="1076"/>
          <ac:spMkLst>
            <pc:docMk/>
            <pc:sldMk cId="3247798845" sldId="391"/>
            <ac:spMk id="22" creationId="{F8FAEED9-1ECD-45F9-87A0-9394BAEABB79}"/>
          </ac:spMkLst>
        </pc:spChg>
        <pc:spChg chg="mod">
          <ac:chgData name="Vasco Costa" userId="cacaa424-0be3-423a-9e45-daac07705322" providerId="ADAL" clId="{5F154B34-894D-49BE-A218-40F288178B1E}" dt="2022-10-29T20:09:53.365" v="172" actId="20577"/>
          <ac:spMkLst>
            <pc:docMk/>
            <pc:sldMk cId="3247798845" sldId="391"/>
            <ac:spMk id="23" creationId="{8E5E4638-9BCB-4C2E-914F-CC868E2020D5}"/>
          </ac:spMkLst>
        </pc:spChg>
        <pc:picChg chg="add mod">
          <ac:chgData name="Vasco Costa" userId="cacaa424-0be3-423a-9e45-daac07705322" providerId="ADAL" clId="{5F154B34-894D-49BE-A218-40F288178B1E}" dt="2022-10-29T20:24:02.221" v="291" actId="1076"/>
          <ac:picMkLst>
            <pc:docMk/>
            <pc:sldMk cId="3247798845" sldId="391"/>
            <ac:picMk id="2" creationId="{E29BD58A-CAE8-BA31-12CE-E5F7A863113F}"/>
          </ac:picMkLst>
        </pc:picChg>
        <pc:picChg chg="add mod">
          <ac:chgData name="Vasco Costa" userId="cacaa424-0be3-423a-9e45-daac07705322" providerId="ADAL" clId="{5F154B34-894D-49BE-A218-40F288178B1E}" dt="2022-11-07T22:23:47.162" v="3538" actId="1076"/>
          <ac:picMkLst>
            <pc:docMk/>
            <pc:sldMk cId="3247798845" sldId="391"/>
            <ac:picMk id="3" creationId="{9631299A-279C-3C00-CCB7-C8168C6FB045}"/>
          </ac:picMkLst>
        </pc:picChg>
        <pc:picChg chg="add mod">
          <ac:chgData name="Vasco Costa" userId="cacaa424-0be3-423a-9e45-daac07705322" providerId="ADAL" clId="{5F154B34-894D-49BE-A218-40F288178B1E}" dt="2022-11-06T21:13:39.303" v="698" actId="1076"/>
          <ac:picMkLst>
            <pc:docMk/>
            <pc:sldMk cId="3247798845" sldId="391"/>
            <ac:picMk id="5" creationId="{155E9156-6C44-3B0D-E26A-A6559E6A3007}"/>
          </ac:picMkLst>
        </pc:picChg>
        <pc:picChg chg="add mod modCrop">
          <ac:chgData name="Vasco Costa" userId="cacaa424-0be3-423a-9e45-daac07705322" providerId="ADAL" clId="{5F154B34-894D-49BE-A218-40F288178B1E}" dt="2022-11-07T22:23:38.224" v="3536" actId="1076"/>
          <ac:picMkLst>
            <pc:docMk/>
            <pc:sldMk cId="3247798845" sldId="391"/>
            <ac:picMk id="8" creationId="{9C77B5C7-187B-50BB-4942-86ACDC59A52E}"/>
          </ac:picMkLst>
        </pc:picChg>
        <pc:picChg chg="add mod">
          <ac:chgData name="Vasco Costa" userId="cacaa424-0be3-423a-9e45-daac07705322" providerId="ADAL" clId="{5F154B34-894D-49BE-A218-40F288178B1E}" dt="2022-11-07T22:24:10.676" v="3544" actId="1076"/>
          <ac:picMkLst>
            <pc:docMk/>
            <pc:sldMk cId="3247798845" sldId="391"/>
            <ac:picMk id="9" creationId="{2DA8F1DB-8BF0-A2A9-97EB-AD0031A96790}"/>
          </ac:picMkLst>
        </pc:picChg>
        <pc:picChg chg="add del mod ord">
          <ac:chgData name="Vasco Costa" userId="cacaa424-0be3-423a-9e45-daac07705322" providerId="ADAL" clId="{5F154B34-894D-49BE-A218-40F288178B1E}" dt="2022-10-29T20:25:36.343" v="313" actId="478"/>
          <ac:picMkLst>
            <pc:docMk/>
            <pc:sldMk cId="3247798845" sldId="391"/>
            <ac:picMk id="13" creationId="{A1E6C4C5-ADD8-F8AF-7F94-114D2BA3BCF6}"/>
          </ac:picMkLst>
        </pc:picChg>
        <pc:picChg chg="del mod">
          <ac:chgData name="Vasco Costa" userId="cacaa424-0be3-423a-9e45-daac07705322" providerId="ADAL" clId="{5F154B34-894D-49BE-A218-40F288178B1E}" dt="2022-10-29T20:23:14.289" v="278" actId="478"/>
          <ac:picMkLst>
            <pc:docMk/>
            <pc:sldMk cId="3247798845" sldId="391"/>
            <ac:picMk id="27" creationId="{9E660784-34E2-4CDA-926A-DDD6AAF35046}"/>
          </ac:picMkLst>
        </pc:picChg>
        <pc:picChg chg="del mod">
          <ac:chgData name="Vasco Costa" userId="cacaa424-0be3-423a-9e45-daac07705322" providerId="ADAL" clId="{5F154B34-894D-49BE-A218-40F288178B1E}" dt="2022-10-29T20:23:15.181" v="279" actId="478"/>
          <ac:picMkLst>
            <pc:docMk/>
            <pc:sldMk cId="3247798845" sldId="391"/>
            <ac:picMk id="33" creationId="{48106962-23C6-4DFE-BB3A-E5FFF03F38CE}"/>
          </ac:picMkLst>
        </pc:picChg>
      </pc:sldChg>
      <pc:sldChg chg="new del">
        <pc:chgData name="Vasco Costa" userId="cacaa424-0be3-423a-9e45-daac07705322" providerId="ADAL" clId="{5F154B34-894D-49BE-A218-40F288178B1E}" dt="2022-10-29T20:05:47.127" v="102" actId="47"/>
        <pc:sldMkLst>
          <pc:docMk/>
          <pc:sldMk cId="245379354" sldId="392"/>
        </pc:sldMkLst>
      </pc:sldChg>
      <pc:sldChg chg="new del">
        <pc:chgData name="Vasco Costa" userId="cacaa424-0be3-423a-9e45-daac07705322" providerId="ADAL" clId="{5F154B34-894D-49BE-A218-40F288178B1E}" dt="2022-10-29T19:59:47.903" v="65" actId="47"/>
        <pc:sldMkLst>
          <pc:docMk/>
          <pc:sldMk cId="293143901" sldId="392"/>
        </pc:sldMkLst>
      </pc:sldChg>
      <pc:sldChg chg="new del">
        <pc:chgData name="Vasco Costa" userId="cacaa424-0be3-423a-9e45-daac07705322" providerId="ADAL" clId="{5F154B34-894D-49BE-A218-40F288178B1E}" dt="2022-10-29T20:02:47.491" v="74" actId="47"/>
        <pc:sldMkLst>
          <pc:docMk/>
          <pc:sldMk cId="2025902530" sldId="392"/>
        </pc:sldMkLst>
      </pc:sldChg>
      <pc:sldChg chg="addSp delSp modSp new del mod modClrScheme chgLayout">
        <pc:chgData name="Vasco Costa" userId="cacaa424-0be3-423a-9e45-daac07705322" providerId="ADAL" clId="{5F154B34-894D-49BE-A218-40F288178B1E}" dt="2022-11-07T22:59:07.880" v="3754" actId="47"/>
        <pc:sldMkLst>
          <pc:docMk/>
          <pc:sldMk cId="3439837807" sldId="392"/>
        </pc:sldMkLst>
        <pc:spChg chg="del">
          <ac:chgData name="Vasco Costa" userId="cacaa424-0be3-423a-9e45-daac07705322" providerId="ADAL" clId="{5F154B34-894D-49BE-A218-40F288178B1E}" dt="2022-11-07T22:01:49.291" v="3133" actId="700"/>
          <ac:spMkLst>
            <pc:docMk/>
            <pc:sldMk cId="3439837807" sldId="392"/>
            <ac:spMk id="2" creationId="{3983A50E-E1A9-FEBC-5CE2-9F94E14AA711}"/>
          </ac:spMkLst>
        </pc:spChg>
        <pc:spChg chg="del">
          <ac:chgData name="Vasco Costa" userId="cacaa424-0be3-423a-9e45-daac07705322" providerId="ADAL" clId="{5F154B34-894D-49BE-A218-40F288178B1E}" dt="2022-11-07T22:01:49.291" v="3133" actId="700"/>
          <ac:spMkLst>
            <pc:docMk/>
            <pc:sldMk cId="3439837807" sldId="392"/>
            <ac:spMk id="3" creationId="{403D82F8-45C7-7270-BA2E-C54426A67D61}"/>
          </ac:spMkLst>
        </pc:spChg>
        <pc:spChg chg="del">
          <ac:chgData name="Vasco Costa" userId="cacaa424-0be3-423a-9e45-daac07705322" providerId="ADAL" clId="{5F154B34-894D-49BE-A218-40F288178B1E}" dt="2022-11-07T22:01:49.291" v="3133" actId="700"/>
          <ac:spMkLst>
            <pc:docMk/>
            <pc:sldMk cId="3439837807" sldId="392"/>
            <ac:spMk id="4" creationId="{E3F055EB-BF3A-041B-BDE2-0F0B65F45DA4}"/>
          </ac:spMkLst>
        </pc:spChg>
        <pc:spChg chg="mod ord">
          <ac:chgData name="Vasco Costa" userId="cacaa424-0be3-423a-9e45-daac07705322" providerId="ADAL" clId="{5F154B34-894D-49BE-A218-40F288178B1E}" dt="2022-11-07T22:01:49.291" v="3133" actId="700"/>
          <ac:spMkLst>
            <pc:docMk/>
            <pc:sldMk cId="3439837807" sldId="392"/>
            <ac:spMk id="5" creationId="{792A8DBF-65A8-B66D-C838-CA254543F517}"/>
          </ac:spMkLst>
        </pc:spChg>
        <pc:picChg chg="add mod">
          <ac:chgData name="Vasco Costa" userId="cacaa424-0be3-423a-9e45-daac07705322" providerId="ADAL" clId="{5F154B34-894D-49BE-A218-40F288178B1E}" dt="2022-10-29T20:21:18.433" v="271" actId="1076"/>
          <ac:picMkLst>
            <pc:docMk/>
            <pc:sldMk cId="3439837807" sldId="392"/>
            <ac:picMk id="6" creationId="{49D3EE9C-D88E-592D-9184-0EFA2AD3149B}"/>
          </ac:picMkLst>
        </pc:picChg>
        <pc:picChg chg="add mod">
          <ac:chgData name="Vasco Costa" userId="cacaa424-0be3-423a-9e45-daac07705322" providerId="ADAL" clId="{5F154B34-894D-49BE-A218-40F288178B1E}" dt="2022-11-07T22:01:54.215" v="3136" actId="1076"/>
          <ac:picMkLst>
            <pc:docMk/>
            <pc:sldMk cId="3439837807" sldId="392"/>
            <ac:picMk id="7" creationId="{44D6A2F1-F863-1E84-3BF8-59CB0163C0FA}"/>
          </ac:picMkLst>
        </pc:picChg>
        <pc:picChg chg="add mod">
          <ac:chgData name="Vasco Costa" userId="cacaa424-0be3-423a-9e45-daac07705322" providerId="ADAL" clId="{5F154B34-894D-49BE-A218-40F288178B1E}" dt="2022-11-07T22:02:01.070" v="3138" actId="1076"/>
          <ac:picMkLst>
            <pc:docMk/>
            <pc:sldMk cId="3439837807" sldId="392"/>
            <ac:picMk id="8" creationId="{FE1D21B5-2D12-5256-0357-BFCBBDD3EC56}"/>
          </ac:picMkLst>
        </pc:picChg>
        <pc:picChg chg="add mod ord">
          <ac:chgData name="Vasco Costa" userId="cacaa424-0be3-423a-9e45-daac07705322" providerId="ADAL" clId="{5F154B34-894D-49BE-A218-40F288178B1E}" dt="2022-11-07T22:02:20.228" v="3147" actId="167"/>
          <ac:picMkLst>
            <pc:docMk/>
            <pc:sldMk cId="3439837807" sldId="392"/>
            <ac:picMk id="9" creationId="{13585AD1-9FF8-1782-C659-0CB75569B546}"/>
          </ac:picMkLst>
        </pc:picChg>
        <pc:picChg chg="add mod">
          <ac:chgData name="Vasco Costa" userId="cacaa424-0be3-423a-9e45-daac07705322" providerId="ADAL" clId="{5F154B34-894D-49BE-A218-40F288178B1E}" dt="2022-10-29T20:19:22.049" v="252" actId="1076"/>
          <ac:picMkLst>
            <pc:docMk/>
            <pc:sldMk cId="3439837807" sldId="392"/>
            <ac:picMk id="1026" creationId="{424BFCB0-C137-AA0E-90D1-67C7A31200D0}"/>
          </ac:picMkLst>
        </pc:picChg>
        <pc:picChg chg="add mod">
          <ac:chgData name="Vasco Costa" userId="cacaa424-0be3-423a-9e45-daac07705322" providerId="ADAL" clId="{5F154B34-894D-49BE-A218-40F288178B1E}" dt="2022-10-29T20:20:15.151" v="261" actId="1076"/>
          <ac:picMkLst>
            <pc:docMk/>
            <pc:sldMk cId="3439837807" sldId="392"/>
            <ac:picMk id="1028" creationId="{E22C0FDA-1F87-9A46-3FCA-B0915CD9CB4B}"/>
          </ac:picMkLst>
        </pc:picChg>
        <pc:picChg chg="add mod">
          <ac:chgData name="Vasco Costa" userId="cacaa424-0be3-423a-9e45-daac07705322" providerId="ADAL" clId="{5F154B34-894D-49BE-A218-40F288178B1E}" dt="2022-10-29T20:20:16.183" v="262" actId="1076"/>
          <ac:picMkLst>
            <pc:docMk/>
            <pc:sldMk cId="3439837807" sldId="392"/>
            <ac:picMk id="1030" creationId="{EDFC46BE-6847-D7AB-9F94-5256FC571EEE}"/>
          </ac:picMkLst>
        </pc:picChg>
        <pc:picChg chg="add mod">
          <ac:chgData name="Vasco Costa" userId="cacaa424-0be3-423a-9e45-daac07705322" providerId="ADAL" clId="{5F154B34-894D-49BE-A218-40F288178B1E}" dt="2022-10-29T20:20:27.630" v="265" actId="1076"/>
          <ac:picMkLst>
            <pc:docMk/>
            <pc:sldMk cId="3439837807" sldId="392"/>
            <ac:picMk id="1032" creationId="{403249C2-82C8-32B7-37D4-45F8B393CA77}"/>
          </ac:picMkLst>
        </pc:picChg>
        <pc:picChg chg="add mod">
          <ac:chgData name="Vasco Costa" userId="cacaa424-0be3-423a-9e45-daac07705322" providerId="ADAL" clId="{5F154B34-894D-49BE-A218-40F288178B1E}" dt="2022-10-29T20:21:08.085" v="268" actId="1076"/>
          <ac:picMkLst>
            <pc:docMk/>
            <pc:sldMk cId="3439837807" sldId="392"/>
            <ac:picMk id="1034" creationId="{F4D6EBCE-4A9E-CD43-5BD4-4FEE278D68D7}"/>
          </ac:picMkLst>
        </pc:picChg>
        <pc:picChg chg="add mod">
          <ac:chgData name="Vasco Costa" userId="cacaa424-0be3-423a-9e45-daac07705322" providerId="ADAL" clId="{5F154B34-894D-49BE-A218-40F288178B1E}" dt="2022-10-29T20:21:31.775" v="275" actId="1076"/>
          <ac:picMkLst>
            <pc:docMk/>
            <pc:sldMk cId="3439837807" sldId="392"/>
            <ac:picMk id="1036" creationId="{46FFF86B-F249-6676-06F6-7FAA4CFB2DE7}"/>
          </ac:picMkLst>
        </pc:picChg>
      </pc:sldChg>
      <pc:sldChg chg="add">
        <pc:chgData name="Vasco Costa" userId="cacaa424-0be3-423a-9e45-daac07705322" providerId="ADAL" clId="{5F154B34-894D-49BE-A218-40F288178B1E}" dt="2022-10-29T20:36:50.408" v="326" actId="2890"/>
        <pc:sldMkLst>
          <pc:docMk/>
          <pc:sldMk cId="1031365079" sldId="393"/>
        </pc:sldMkLst>
      </pc:sldChg>
      <pc:sldChg chg="delSp add del ord setBg delDesignElem">
        <pc:chgData name="Vasco Costa" userId="cacaa424-0be3-423a-9e45-daac07705322" providerId="ADAL" clId="{5F154B34-894D-49BE-A218-40F288178B1E}" dt="2022-10-29T20:36:47.117" v="325" actId="47"/>
        <pc:sldMkLst>
          <pc:docMk/>
          <pc:sldMk cId="4169080085" sldId="393"/>
        </pc:sldMkLst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34" creationId="{82184FF4-7029-4ED7-813A-192E60608764}"/>
          </ac:spMkLst>
        </pc:spChg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36" creationId="{AAA7AB09-557C-41AD-9113-FF9F68FA1035}"/>
          </ac:spMkLst>
        </pc:spChg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38" creationId="{EF99ECAA-1F11-4937-BBA6-51935AB44C9D}"/>
          </ac:spMkLst>
        </pc:spChg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46" creationId="{1DB043B4-68C6-45B9-82AC-A5800EADB8DB}"/>
          </ac:spMkLst>
        </pc:spChg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48" creationId="{3C64A91D-E535-4C24-A0E3-96A3810E3FDC}"/>
          </ac:spMkLst>
        </pc:spChg>
        <pc:spChg chg="del">
          <ac:chgData name="Vasco Costa" userId="cacaa424-0be3-423a-9e45-daac07705322" providerId="ADAL" clId="{5F154B34-894D-49BE-A218-40F288178B1E}" dt="2022-10-29T20:36:39.170" v="319"/>
          <ac:spMkLst>
            <pc:docMk/>
            <pc:sldMk cId="4169080085" sldId="393"/>
            <ac:spMk id="50" creationId="{26FC4867-BA3E-4F8E-AB23-684F34DF3D31}"/>
          </ac:spMkLst>
        </pc:spChg>
        <pc:grpChg chg="del">
          <ac:chgData name="Vasco Costa" userId="cacaa424-0be3-423a-9e45-daac07705322" providerId="ADAL" clId="{5F154B34-894D-49BE-A218-40F288178B1E}" dt="2022-10-29T20:36:39.170" v="319"/>
          <ac:grpSpMkLst>
            <pc:docMk/>
            <pc:sldMk cId="4169080085" sldId="393"/>
            <ac:grpSpMk id="40" creationId="{79DE9FAB-6BBA-4CFE-B67D-77B47F01ECA4}"/>
          </ac:grpSpMkLst>
        </pc:grpChg>
      </pc:sldChg>
      <pc:sldChg chg="addSp delSp modSp new mod modClrScheme chgLayout">
        <pc:chgData name="Vasco Costa" userId="cacaa424-0be3-423a-9e45-daac07705322" providerId="ADAL" clId="{5F154B34-894D-49BE-A218-40F288178B1E}" dt="2022-11-07T22:47:21.972" v="3745" actId="14100"/>
        <pc:sldMkLst>
          <pc:docMk/>
          <pc:sldMk cId="3470247811" sldId="394"/>
        </pc:sldMkLst>
        <pc:spChg chg="mod">
          <ac:chgData name="Vasco Costa" userId="cacaa424-0be3-423a-9e45-daac07705322" providerId="ADAL" clId="{5F154B34-894D-49BE-A218-40F288178B1E}" dt="2022-11-07T19:35:01.772" v="1044" actId="26606"/>
          <ac:spMkLst>
            <pc:docMk/>
            <pc:sldMk cId="3470247811" sldId="394"/>
            <ac:spMk id="2" creationId="{138EEEE1-8630-39EE-724B-3DBFEF91140E}"/>
          </ac:spMkLst>
        </pc:spChg>
        <pc:spChg chg="del mod">
          <ac:chgData name="Vasco Costa" userId="cacaa424-0be3-423a-9e45-daac07705322" providerId="ADAL" clId="{5F154B34-894D-49BE-A218-40F288178B1E}" dt="2022-11-07T19:35:01.772" v="1044" actId="26606"/>
          <ac:spMkLst>
            <pc:docMk/>
            <pc:sldMk cId="3470247811" sldId="394"/>
            <ac:spMk id="3" creationId="{33DEC41E-1C97-E209-505F-62EA8D3019F2}"/>
          </ac:spMkLst>
        </pc:spChg>
        <pc:spChg chg="mod">
          <ac:chgData name="Vasco Costa" userId="cacaa424-0be3-423a-9e45-daac07705322" providerId="ADAL" clId="{5F154B34-894D-49BE-A218-40F288178B1E}" dt="2022-11-07T19:35:01.772" v="1044" actId="26606"/>
          <ac:spMkLst>
            <pc:docMk/>
            <pc:sldMk cId="3470247811" sldId="394"/>
            <ac:spMk id="4" creationId="{4B9920CB-1811-8AE8-5DE6-22D7BEC5C278}"/>
          </ac:spMkLst>
        </pc:spChg>
        <pc:spChg chg="add mod">
          <ac:chgData name="Vasco Costa" userId="cacaa424-0be3-423a-9e45-daac07705322" providerId="ADAL" clId="{5F154B34-894D-49BE-A218-40F288178B1E}" dt="2022-11-07T19:35:01.772" v="1044" actId="26606"/>
          <ac:spMkLst>
            <pc:docMk/>
            <pc:sldMk cId="3470247811" sldId="394"/>
            <ac:spMk id="10" creationId="{3BB7D0D3-654F-E194-4504-A810C8AA0B05}"/>
          </ac:spMkLst>
        </pc:spChg>
        <pc:graphicFrameChg chg="add mod">
          <ac:chgData name="Vasco Costa" userId="cacaa424-0be3-423a-9e45-daac07705322" providerId="ADAL" clId="{5F154B34-894D-49BE-A218-40F288178B1E}" dt="2022-11-07T22:47:21.972" v="3745" actId="14100"/>
          <ac:graphicFrameMkLst>
            <pc:docMk/>
            <pc:sldMk cId="3470247811" sldId="394"/>
            <ac:graphicFrameMk id="6" creationId="{10DD358A-A2E5-CE25-4BEC-310662540A3B}"/>
          </ac:graphicFrameMkLst>
        </pc:graphicFrameChg>
        <pc:picChg chg="add del mod">
          <ac:chgData name="Vasco Costa" userId="cacaa424-0be3-423a-9e45-daac07705322" providerId="ADAL" clId="{5F154B34-894D-49BE-A218-40F288178B1E}" dt="2022-11-07T22:46:45.332" v="3742" actId="1076"/>
          <ac:picMkLst>
            <pc:docMk/>
            <pc:sldMk cId="3470247811" sldId="394"/>
            <ac:picMk id="5" creationId="{7ECB105A-C6E1-47B5-B0F7-FBFB94698497}"/>
          </ac:picMkLst>
        </pc:picChg>
      </pc:sldChg>
      <pc:sldChg chg="delSp add del setBg delDesignElem">
        <pc:chgData name="Vasco Costa" userId="cacaa424-0be3-423a-9e45-daac07705322" providerId="ADAL" clId="{5F154B34-894D-49BE-A218-40F288178B1E}" dt="2022-10-29T20:36:45.491" v="324" actId="47"/>
        <pc:sldMkLst>
          <pc:docMk/>
          <pc:sldMk cId="4121688298" sldId="394"/>
        </pc:sldMkLst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34" creationId="{82184FF4-7029-4ED7-813A-192E60608764}"/>
          </ac:spMkLst>
        </pc:spChg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36" creationId="{AAA7AB09-557C-41AD-9113-FF9F68FA1035}"/>
          </ac:spMkLst>
        </pc:spChg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38" creationId="{EF99ECAA-1F11-4937-BBA6-51935AB44C9D}"/>
          </ac:spMkLst>
        </pc:spChg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46" creationId="{1DB043B4-68C6-45B9-82AC-A5800EADB8DB}"/>
          </ac:spMkLst>
        </pc:spChg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48" creationId="{3C64A91D-E535-4C24-A0E3-96A3810E3FDC}"/>
          </ac:spMkLst>
        </pc:spChg>
        <pc:spChg chg="del">
          <ac:chgData name="Vasco Costa" userId="cacaa424-0be3-423a-9e45-daac07705322" providerId="ADAL" clId="{5F154B34-894D-49BE-A218-40F288178B1E}" dt="2022-10-29T20:36:43.303" v="323"/>
          <ac:spMkLst>
            <pc:docMk/>
            <pc:sldMk cId="4121688298" sldId="394"/>
            <ac:spMk id="50" creationId="{26FC4867-BA3E-4F8E-AB23-684F34DF3D31}"/>
          </ac:spMkLst>
        </pc:spChg>
        <pc:grpChg chg="del">
          <ac:chgData name="Vasco Costa" userId="cacaa424-0be3-423a-9e45-daac07705322" providerId="ADAL" clId="{5F154B34-894D-49BE-A218-40F288178B1E}" dt="2022-10-29T20:36:43.303" v="323"/>
          <ac:grpSpMkLst>
            <pc:docMk/>
            <pc:sldMk cId="4121688298" sldId="394"/>
            <ac:grpSpMk id="40" creationId="{79DE9FAB-6BBA-4CFE-B67D-77B47F01ECA4}"/>
          </ac:grpSpMkLst>
        </pc:grpChg>
      </pc:sldChg>
      <pc:sldChg chg="addSp delSp modSp add del mod ord chgLayout">
        <pc:chgData name="Vasco Costa" userId="cacaa424-0be3-423a-9e45-daac07705322" providerId="ADAL" clId="{5F154B34-894D-49BE-A218-40F288178B1E}" dt="2022-11-07T22:15:18.608" v="3484" actId="47"/>
        <pc:sldMkLst>
          <pc:docMk/>
          <pc:sldMk cId="4166381958" sldId="395"/>
        </pc:sldMkLst>
        <pc:spChg chg="mod ord">
          <ac:chgData name="Vasco Costa" userId="cacaa424-0be3-423a-9e45-daac07705322" providerId="ADAL" clId="{5F154B34-894D-49BE-A218-40F288178B1E}" dt="2022-11-07T22:13:51.769" v="3465" actId="700"/>
          <ac:spMkLst>
            <pc:docMk/>
            <pc:sldMk cId="4166381958" sldId="395"/>
            <ac:spMk id="2" creationId="{138EEEE1-8630-39EE-724B-3DBFEF91140E}"/>
          </ac:spMkLst>
        </pc:spChg>
        <pc:spChg chg="del">
          <ac:chgData name="Vasco Costa" userId="cacaa424-0be3-423a-9e45-daac07705322" providerId="ADAL" clId="{5F154B34-894D-49BE-A218-40F288178B1E}" dt="2022-11-07T20:31:53.777" v="1176" actId="931"/>
          <ac:spMkLst>
            <pc:docMk/>
            <pc:sldMk cId="4166381958" sldId="395"/>
            <ac:spMk id="3" creationId="{33DEC41E-1C97-E209-505F-62EA8D3019F2}"/>
          </ac:spMkLst>
        </pc:spChg>
        <pc:spChg chg="mod ord">
          <ac:chgData name="Vasco Costa" userId="cacaa424-0be3-423a-9e45-daac07705322" providerId="ADAL" clId="{5F154B34-894D-49BE-A218-40F288178B1E}" dt="2022-11-07T22:13:51.769" v="3465" actId="700"/>
          <ac:spMkLst>
            <pc:docMk/>
            <pc:sldMk cId="4166381958" sldId="395"/>
            <ac:spMk id="4" creationId="{4B9920CB-1811-8AE8-5DE6-22D7BEC5C278}"/>
          </ac:spMkLst>
        </pc:spChg>
        <pc:spChg chg="add del mod">
          <ac:chgData name="Vasco Costa" userId="cacaa424-0be3-423a-9e45-daac07705322" providerId="ADAL" clId="{5F154B34-894D-49BE-A218-40F288178B1E}" dt="2022-11-07T20:30:26.939" v="1129" actId="478"/>
          <ac:spMkLst>
            <pc:docMk/>
            <pc:sldMk cId="4166381958" sldId="395"/>
            <ac:spMk id="5" creationId="{0AC5FAF9-5A3D-F35F-0812-382FE8A8D017}"/>
          </ac:spMkLst>
        </pc:spChg>
        <pc:spChg chg="add mod">
          <ac:chgData name="Vasco Costa" userId="cacaa424-0be3-423a-9e45-daac07705322" providerId="ADAL" clId="{5F154B34-894D-49BE-A218-40F288178B1E}" dt="2022-11-07T22:11:42.978" v="3437" actId="20577"/>
          <ac:spMkLst>
            <pc:docMk/>
            <pc:sldMk cId="4166381958" sldId="395"/>
            <ac:spMk id="6" creationId="{3F60CDB7-06EF-F6F4-A724-5443C08778AE}"/>
          </ac:spMkLst>
        </pc:spChg>
        <pc:spChg chg="mod">
          <ac:chgData name="Vasco Costa" userId="cacaa424-0be3-423a-9e45-daac07705322" providerId="ADAL" clId="{5F154B34-894D-49BE-A218-40F288178B1E}" dt="2022-11-07T22:14:10.326" v="3470" actId="20577"/>
          <ac:spMkLst>
            <pc:docMk/>
            <pc:sldMk cId="4166381958" sldId="395"/>
            <ac:spMk id="7" creationId="{0B5D84A9-4069-9B8A-D60F-BFAB462895C5}"/>
          </ac:spMkLst>
        </pc:spChg>
        <pc:spChg chg="add mod">
          <ac:chgData name="Vasco Costa" userId="cacaa424-0be3-423a-9e45-daac07705322" providerId="ADAL" clId="{5F154B34-894D-49BE-A218-40F288178B1E}" dt="2022-11-07T22:11:40.511" v="3435" actId="20577"/>
          <ac:spMkLst>
            <pc:docMk/>
            <pc:sldMk cId="4166381958" sldId="395"/>
            <ac:spMk id="10" creationId="{3AB453A8-AB05-CC33-C69B-9DF95B1F9D6F}"/>
          </ac:spMkLst>
        </pc:spChg>
        <pc:spChg chg="add mod">
          <ac:chgData name="Vasco Costa" userId="cacaa424-0be3-423a-9e45-daac07705322" providerId="ADAL" clId="{5F154B34-894D-49BE-A218-40F288178B1E}" dt="2022-11-07T22:11:45.327" v="3439" actId="20577"/>
          <ac:spMkLst>
            <pc:docMk/>
            <pc:sldMk cId="4166381958" sldId="395"/>
            <ac:spMk id="11" creationId="{E90B452C-5BCA-73A3-B8CB-5D9563165BB4}"/>
          </ac:spMkLst>
        </pc:spChg>
        <pc:picChg chg="add del mod">
          <ac:chgData name="Vasco Costa" userId="cacaa424-0be3-423a-9e45-daac07705322" providerId="ADAL" clId="{5F154B34-894D-49BE-A218-40F288178B1E}" dt="2022-11-07T20:31:29.480" v="1175" actId="478"/>
          <ac:picMkLst>
            <pc:docMk/>
            <pc:sldMk cId="4166381958" sldId="395"/>
            <ac:picMk id="7" creationId="{076DFF6C-7121-7276-43D8-37AF42A5129D}"/>
          </ac:picMkLst>
        </pc:picChg>
        <pc:picChg chg="add mod ord">
          <ac:chgData name="Vasco Costa" userId="cacaa424-0be3-423a-9e45-daac07705322" providerId="ADAL" clId="{5F154B34-894D-49BE-A218-40F288178B1E}" dt="2022-11-07T22:13:51.769" v="3465" actId="700"/>
          <ac:picMkLst>
            <pc:docMk/>
            <pc:sldMk cId="4166381958" sldId="395"/>
            <ac:picMk id="9" creationId="{6B34E37E-B23C-65D9-A3E6-32F2AC68EA57}"/>
          </ac:picMkLst>
        </pc:picChg>
        <pc:picChg chg="add mod">
          <ac:chgData name="Vasco Costa" userId="cacaa424-0be3-423a-9e45-daac07705322" providerId="ADAL" clId="{5F154B34-894D-49BE-A218-40F288178B1E}" dt="2022-11-07T21:44:31.256" v="2812"/>
          <ac:picMkLst>
            <pc:docMk/>
            <pc:sldMk cId="4166381958" sldId="395"/>
            <ac:picMk id="1026" creationId="{5582A2B4-12EB-450F-A24D-DCEB5E15BE0E}"/>
          </ac:picMkLst>
        </pc:picChg>
        <pc:picChg chg="add mod">
          <ac:chgData name="Vasco Costa" userId="cacaa424-0be3-423a-9e45-daac07705322" providerId="ADAL" clId="{5F154B34-894D-49BE-A218-40F288178B1E}" dt="2022-11-07T21:45:00.658" v="2818"/>
          <ac:picMkLst>
            <pc:docMk/>
            <pc:sldMk cId="4166381958" sldId="395"/>
            <ac:picMk id="1028" creationId="{91D4B011-0EB9-C399-389E-E03DBF5BD427}"/>
          </ac:picMkLst>
        </pc:picChg>
      </pc:sldChg>
      <pc:sldChg chg="modSp add mod">
        <pc:chgData name="Vasco Costa" userId="cacaa424-0be3-423a-9e45-daac07705322" providerId="ADAL" clId="{5F154B34-894D-49BE-A218-40F288178B1E}" dt="2022-11-07T21:51:17.186" v="2835" actId="20577"/>
        <pc:sldMkLst>
          <pc:docMk/>
          <pc:sldMk cId="967829061" sldId="396"/>
        </pc:sldMkLst>
        <pc:spChg chg="mod">
          <ac:chgData name="Vasco Costa" userId="cacaa424-0be3-423a-9e45-daac07705322" providerId="ADAL" clId="{5F154B34-894D-49BE-A218-40F288178B1E}" dt="2022-10-29T20:39:09.119" v="406" actId="20577"/>
          <ac:spMkLst>
            <pc:docMk/>
            <pc:sldMk cId="967829061" sldId="396"/>
            <ac:spMk id="15" creationId="{40F1DF5B-353A-4270-8C10-6A1509441174}"/>
          </ac:spMkLst>
        </pc:spChg>
        <pc:spChg chg="mod">
          <ac:chgData name="Vasco Costa" userId="cacaa424-0be3-423a-9e45-daac07705322" providerId="ADAL" clId="{5F154B34-894D-49BE-A218-40F288178B1E}" dt="2022-11-07T21:51:17.186" v="2835" actId="20577"/>
          <ac:spMkLst>
            <pc:docMk/>
            <pc:sldMk cId="967829061" sldId="396"/>
            <ac:spMk id="16" creationId="{4BDCF583-1D5D-4235-97C2-39272B80A0B1}"/>
          </ac:spMkLst>
        </pc:spChg>
      </pc:sldChg>
      <pc:sldChg chg="addSp delSp modSp add mod modClrScheme chgLayout">
        <pc:chgData name="Vasco Costa" userId="cacaa424-0be3-423a-9e45-daac07705322" providerId="ADAL" clId="{5F154B34-894D-49BE-A218-40F288178B1E}" dt="2022-11-07T22:41:30.055" v="3697" actId="478"/>
        <pc:sldMkLst>
          <pc:docMk/>
          <pc:sldMk cId="3586596644" sldId="397"/>
        </pc:sldMkLst>
        <pc:spChg chg="mod">
          <ac:chgData name="Vasco Costa" userId="cacaa424-0be3-423a-9e45-daac07705322" providerId="ADAL" clId="{5F154B34-894D-49BE-A218-40F288178B1E}" dt="2022-11-07T21:51:26.534" v="2841"/>
          <ac:spMkLst>
            <pc:docMk/>
            <pc:sldMk cId="3586596644" sldId="397"/>
            <ac:spMk id="2" creationId="{138EEEE1-8630-39EE-724B-3DBFEF91140E}"/>
          </ac:spMkLst>
        </pc:spChg>
        <pc:spChg chg="mod">
          <ac:chgData name="Vasco Costa" userId="cacaa424-0be3-423a-9e45-daac07705322" providerId="ADAL" clId="{5F154B34-894D-49BE-A218-40F288178B1E}" dt="2022-11-07T22:11:27" v="3433" actId="207"/>
          <ac:spMkLst>
            <pc:docMk/>
            <pc:sldMk cId="3586596644" sldId="397"/>
            <ac:spMk id="3" creationId="{33DEC41E-1C97-E209-505F-62EA8D3019F2}"/>
          </ac:spMkLst>
        </pc:spChg>
        <pc:spChg chg="mod ord">
          <ac:chgData name="Vasco Costa" userId="cacaa424-0be3-423a-9e45-daac07705322" providerId="ADAL" clId="{5F154B34-894D-49BE-A218-40F288178B1E}" dt="2022-11-07T20:57:24.641" v="1544" actId="26606"/>
          <ac:spMkLst>
            <pc:docMk/>
            <pc:sldMk cId="3586596644" sldId="397"/>
            <ac:spMk id="4" creationId="{4B9920CB-1811-8AE8-5DE6-22D7BEC5C278}"/>
          </ac:spMkLst>
        </pc:spChg>
        <pc:spChg chg="add mod">
          <ac:chgData name="Vasco Costa" userId="cacaa424-0be3-423a-9e45-daac07705322" providerId="ADAL" clId="{5F154B34-894D-49BE-A218-40F288178B1E}" dt="2022-11-07T22:11:49.071" v="3440" actId="20577"/>
          <ac:spMkLst>
            <pc:docMk/>
            <pc:sldMk cId="3586596644" sldId="397"/>
            <ac:spMk id="7" creationId="{86CB0A2B-B4A4-35AB-C37B-5F9B6D45B917}"/>
          </ac:spMkLst>
        </pc:spChg>
        <pc:spChg chg="add del mod">
          <ac:chgData name="Vasco Costa" userId="cacaa424-0be3-423a-9e45-daac07705322" providerId="ADAL" clId="{5F154B34-894D-49BE-A218-40F288178B1E}" dt="2022-10-29T20:49:42.647" v="629" actId="26606"/>
          <ac:spMkLst>
            <pc:docMk/>
            <pc:sldMk cId="3586596644" sldId="397"/>
            <ac:spMk id="11" creationId="{578BFBE4-94DA-F725-E3E7-A94485FAEE9D}"/>
          </ac:spMkLst>
        </pc:spChg>
        <pc:spChg chg="add del mod">
          <ac:chgData name="Vasco Costa" userId="cacaa424-0be3-423a-9e45-daac07705322" providerId="ADAL" clId="{5F154B34-894D-49BE-A218-40F288178B1E}" dt="2022-11-07T20:57:24.641" v="1544" actId="26606"/>
          <ac:spMkLst>
            <pc:docMk/>
            <pc:sldMk cId="3586596644" sldId="397"/>
            <ac:spMk id="12" creationId="{D696A257-5191-1DAE-183C-4B4125C483B3}"/>
          </ac:spMkLst>
        </pc:spChg>
        <pc:spChg chg="add del mod">
          <ac:chgData name="Vasco Costa" userId="cacaa424-0be3-423a-9e45-daac07705322" providerId="ADAL" clId="{5F154B34-894D-49BE-A218-40F288178B1E}" dt="2022-10-29T20:49:42.647" v="629" actId="26606"/>
          <ac:spMkLst>
            <pc:docMk/>
            <pc:sldMk cId="3586596644" sldId="397"/>
            <ac:spMk id="13" creationId="{2535F408-176D-2D01-6FD1-2AB06D6AA3A3}"/>
          </ac:spMkLst>
        </pc:spChg>
        <pc:picChg chg="add del mod">
          <ac:chgData name="Vasco Costa" userId="cacaa424-0be3-423a-9e45-daac07705322" providerId="ADAL" clId="{5F154B34-894D-49BE-A218-40F288178B1E}" dt="2022-11-07T22:41:30.055" v="3697" actId="478"/>
          <ac:picMkLst>
            <pc:docMk/>
            <pc:sldMk cId="3586596644" sldId="397"/>
            <ac:picMk id="5" creationId="{AACC5F32-6BA5-58CF-C3E2-4E928ADA7778}"/>
          </ac:picMkLst>
        </pc:picChg>
        <pc:picChg chg="add mod ord">
          <ac:chgData name="Vasco Costa" userId="cacaa424-0be3-423a-9e45-daac07705322" providerId="ADAL" clId="{5F154B34-894D-49BE-A218-40F288178B1E}" dt="2022-11-07T20:57:52.100" v="1553" actId="1076"/>
          <ac:picMkLst>
            <pc:docMk/>
            <pc:sldMk cId="3586596644" sldId="397"/>
            <ac:picMk id="6" creationId="{F83FB0C1-64FF-4E3F-F839-B303E48F02F5}"/>
          </ac:picMkLst>
        </pc:picChg>
      </pc:sldChg>
      <pc:sldChg chg="addSp delSp modSp add del mod ord">
        <pc:chgData name="Vasco Costa" userId="cacaa424-0be3-423a-9e45-daac07705322" providerId="ADAL" clId="{5F154B34-894D-49BE-A218-40F288178B1E}" dt="2022-11-07T21:38:05.583" v="2607" actId="47"/>
        <pc:sldMkLst>
          <pc:docMk/>
          <pc:sldMk cId="81614273" sldId="398"/>
        </pc:sldMkLst>
        <pc:spChg chg="add del mod">
          <ac:chgData name="Vasco Costa" userId="cacaa424-0be3-423a-9e45-daac07705322" providerId="ADAL" clId="{5F154B34-894D-49BE-A218-40F288178B1E}" dt="2022-11-07T19:30:46.144" v="847" actId="478"/>
          <ac:spMkLst>
            <pc:docMk/>
            <pc:sldMk cId="81614273" sldId="398"/>
            <ac:spMk id="3" creationId="{5796E92D-6F60-AEFA-A722-37A3DF57BD51}"/>
          </ac:spMkLst>
        </pc:spChg>
        <pc:spChg chg="mod">
          <ac:chgData name="Vasco Costa" userId="cacaa424-0be3-423a-9e45-daac07705322" providerId="ADAL" clId="{5F154B34-894D-49BE-A218-40F288178B1E}" dt="2022-11-07T19:30:56.241" v="849" actId="1076"/>
          <ac:spMkLst>
            <pc:docMk/>
            <pc:sldMk cId="81614273" sldId="398"/>
            <ac:spMk id="15" creationId="{40F1DF5B-353A-4270-8C10-6A1509441174}"/>
          </ac:spMkLst>
        </pc:spChg>
        <pc:spChg chg="del mod">
          <ac:chgData name="Vasco Costa" userId="cacaa424-0be3-423a-9e45-daac07705322" providerId="ADAL" clId="{5F154B34-894D-49BE-A218-40F288178B1E}" dt="2022-11-07T19:30:36.607" v="842" actId="21"/>
          <ac:spMkLst>
            <pc:docMk/>
            <pc:sldMk cId="81614273" sldId="398"/>
            <ac:spMk id="16" creationId="{4BDCF583-1D5D-4235-97C2-39272B80A0B1}"/>
          </ac:spMkLst>
        </pc:spChg>
      </pc:sldChg>
      <pc:sldChg chg="addSp delSp modSp mod ord modClrScheme chgLayout">
        <pc:chgData name="Vasco Costa" userId="cacaa424-0be3-423a-9e45-daac07705322" providerId="ADAL" clId="{5F154B34-894D-49BE-A218-40F288178B1E}" dt="2022-11-07T22:47:58.921" v="3746" actId="2711"/>
        <pc:sldMkLst>
          <pc:docMk/>
          <pc:sldMk cId="448422128" sldId="399"/>
        </pc:sldMkLst>
        <pc:spChg chg="add mod ord">
          <ac:chgData name="Vasco Costa" userId="cacaa424-0be3-423a-9e45-daac07705322" providerId="ADAL" clId="{5F154B34-894D-49BE-A218-40F288178B1E}" dt="2022-11-07T19:23:50.092" v="746"/>
          <ac:spMkLst>
            <pc:docMk/>
            <pc:sldMk cId="448422128" sldId="399"/>
            <ac:spMk id="2" creationId="{B86C7865-6FFB-629F-A26C-5EB92A158AFB}"/>
          </ac:spMkLst>
        </pc:spChg>
        <pc:spChg chg="add mod ord">
          <ac:chgData name="Vasco Costa" userId="cacaa424-0be3-423a-9e45-daac07705322" providerId="ADAL" clId="{5F154B34-894D-49BE-A218-40F288178B1E}" dt="2022-11-07T22:47:58.921" v="3746" actId="2711"/>
          <ac:spMkLst>
            <pc:docMk/>
            <pc:sldMk cId="448422128" sldId="399"/>
            <ac:spMk id="3" creationId="{C94058AD-206C-35C1-887C-ECABE41DBC11}"/>
          </ac:spMkLst>
        </pc:spChg>
        <pc:spChg chg="mod ord">
          <ac:chgData name="Vasco Costa" userId="cacaa424-0be3-423a-9e45-daac07705322" providerId="ADAL" clId="{5F154B34-894D-49BE-A218-40F288178B1E}" dt="2022-11-07T19:23:42.113" v="743" actId="700"/>
          <ac:spMkLst>
            <pc:docMk/>
            <pc:sldMk cId="448422128" sldId="399"/>
            <ac:spMk id="4" creationId="{591CDB24-8CEC-184C-8EDD-F42E515FF1A5}"/>
          </ac:spMkLst>
        </pc:spChg>
        <pc:spChg chg="add mod">
          <ac:chgData name="Vasco Costa" userId="cacaa424-0be3-423a-9e45-daac07705322" providerId="ADAL" clId="{5F154B34-894D-49BE-A218-40F288178B1E}" dt="2022-11-07T22:08:11.618" v="3397" actId="1076"/>
          <ac:spMkLst>
            <pc:docMk/>
            <pc:sldMk cId="448422128" sldId="399"/>
            <ac:spMk id="5" creationId="{A6849984-87BE-18D0-6A03-F23E0BCC2116}"/>
          </ac:spMkLst>
        </pc:spChg>
        <pc:spChg chg="del mod">
          <ac:chgData name="Vasco Costa" userId="cacaa424-0be3-423a-9e45-daac07705322" providerId="ADAL" clId="{5F154B34-894D-49BE-A218-40F288178B1E}" dt="2022-11-07T19:23:48.714" v="745" actId="478"/>
          <ac:spMkLst>
            <pc:docMk/>
            <pc:sldMk cId="448422128" sldId="399"/>
            <ac:spMk id="6" creationId="{D7049FB1-8DE3-278D-0407-F993477E34BD}"/>
          </ac:spMkLst>
        </pc:spChg>
        <pc:spChg chg="add mod">
          <ac:chgData name="Vasco Costa" userId="cacaa424-0be3-423a-9e45-daac07705322" providerId="ADAL" clId="{5F154B34-894D-49BE-A218-40F288178B1E}" dt="2022-11-07T22:08:24.130" v="3402" actId="1076"/>
          <ac:spMkLst>
            <pc:docMk/>
            <pc:sldMk cId="448422128" sldId="399"/>
            <ac:spMk id="6" creationId="{DA1EA603-59D5-BEB7-9272-B8352F8FA1C6}"/>
          </ac:spMkLst>
        </pc:spChg>
        <pc:graphicFrameChg chg="add del mod modGraphic">
          <ac:chgData name="Vasco Costa" userId="cacaa424-0be3-423a-9e45-daac07705322" providerId="ADAL" clId="{5F154B34-894D-49BE-A218-40F288178B1E}" dt="2022-11-07T21:08:51.786" v="1966" actId="478"/>
          <ac:graphicFrameMkLst>
            <pc:docMk/>
            <pc:sldMk cId="448422128" sldId="399"/>
            <ac:graphicFrameMk id="7" creationId="{9F2C3B29-BFF3-25D7-52BE-881EC093ABAE}"/>
          </ac:graphicFrameMkLst>
        </pc:graphicFrameChg>
        <pc:graphicFrameChg chg="add mod modGraphic">
          <ac:chgData name="Vasco Costa" userId="cacaa424-0be3-423a-9e45-daac07705322" providerId="ADAL" clId="{5F154B34-894D-49BE-A218-40F288178B1E}" dt="2022-11-07T22:22:40.151" v="3534" actId="1076"/>
          <ac:graphicFrameMkLst>
            <pc:docMk/>
            <pc:sldMk cId="448422128" sldId="399"/>
            <ac:graphicFrameMk id="8" creationId="{D32235DD-E13F-CC82-E336-80332AF52F09}"/>
          </ac:graphicFrameMkLst>
        </pc:graphicFrameChg>
        <pc:graphicFrameChg chg="add del mod modGraphic">
          <ac:chgData name="Vasco Costa" userId="cacaa424-0be3-423a-9e45-daac07705322" providerId="ADAL" clId="{5F154B34-894D-49BE-A218-40F288178B1E}" dt="2022-11-07T21:08:52.185" v="1967" actId="478"/>
          <ac:graphicFrameMkLst>
            <pc:docMk/>
            <pc:sldMk cId="448422128" sldId="399"/>
            <ac:graphicFrameMk id="9" creationId="{DE579E6A-B9B4-4AA2-2685-15FDA66D561B}"/>
          </ac:graphicFrameMkLst>
        </pc:graphicFrameChg>
      </pc:sldChg>
      <pc:sldChg chg="addSp delSp modSp mod ord modClrScheme chgLayout">
        <pc:chgData name="Vasco Costa" userId="cacaa424-0be3-423a-9e45-daac07705322" providerId="ADAL" clId="{5F154B34-894D-49BE-A218-40F288178B1E}" dt="2022-11-07T22:09:28.646" v="3419" actId="1076"/>
        <pc:sldMkLst>
          <pc:docMk/>
          <pc:sldMk cId="2832691809" sldId="401"/>
        </pc:sldMkLst>
        <pc:spChg chg="add mod ord">
          <ac:chgData name="Vasco Costa" userId="cacaa424-0be3-423a-9e45-daac07705322" providerId="ADAL" clId="{5F154B34-894D-49BE-A218-40F288178B1E}" dt="2022-11-07T20:54:21.908" v="1506" actId="20577"/>
          <ac:spMkLst>
            <pc:docMk/>
            <pc:sldMk cId="2832691809" sldId="401"/>
            <ac:spMk id="2" creationId="{4459B837-EBE3-4FD3-BECA-ED4EA37F0CB6}"/>
          </ac:spMkLst>
        </pc:spChg>
        <pc:spChg chg="add mod ord">
          <ac:chgData name="Vasco Costa" userId="cacaa424-0be3-423a-9e45-daac07705322" providerId="ADAL" clId="{5F154B34-894D-49BE-A218-40F288178B1E}" dt="2022-11-07T21:18:30.735" v="2325" actId="20577"/>
          <ac:spMkLst>
            <pc:docMk/>
            <pc:sldMk cId="2832691809" sldId="401"/>
            <ac:spMk id="3" creationId="{D87CD7D0-3ACB-4C59-9EB1-7F9FBA15278A}"/>
          </ac:spMkLst>
        </pc:spChg>
        <pc:spChg chg="mod ord">
          <ac:chgData name="Vasco Costa" userId="cacaa424-0be3-423a-9e45-daac07705322" providerId="ADAL" clId="{5F154B34-894D-49BE-A218-40F288178B1E}" dt="2022-11-07T19:25:47.306" v="789" actId="700"/>
          <ac:spMkLst>
            <pc:docMk/>
            <pc:sldMk cId="2832691809" sldId="401"/>
            <ac:spMk id="4" creationId="{591CDB24-8CEC-184C-8EDD-F42E515FF1A5}"/>
          </ac:spMkLst>
        </pc:spChg>
        <pc:spChg chg="del mod">
          <ac:chgData name="Vasco Costa" userId="cacaa424-0be3-423a-9e45-daac07705322" providerId="ADAL" clId="{5F154B34-894D-49BE-A218-40F288178B1E}" dt="2022-11-07T19:25:52.752" v="791" actId="478"/>
          <ac:spMkLst>
            <pc:docMk/>
            <pc:sldMk cId="2832691809" sldId="401"/>
            <ac:spMk id="6" creationId="{D7049FB1-8DE3-278D-0407-F993477E34BD}"/>
          </ac:spMkLst>
        </pc:spChg>
        <pc:spChg chg="add mod">
          <ac:chgData name="Vasco Costa" userId="cacaa424-0be3-423a-9e45-daac07705322" providerId="ADAL" clId="{5F154B34-894D-49BE-A218-40F288178B1E}" dt="2022-11-07T22:09:05.640" v="3414" actId="1076"/>
          <ac:spMkLst>
            <pc:docMk/>
            <pc:sldMk cId="2832691809" sldId="401"/>
            <ac:spMk id="8" creationId="{A0FE851B-6E2D-3C2F-6B0B-69110275BDDB}"/>
          </ac:spMkLst>
        </pc:spChg>
        <pc:spChg chg="add mod">
          <ac:chgData name="Vasco Costa" userId="cacaa424-0be3-423a-9e45-daac07705322" providerId="ADAL" clId="{5F154B34-894D-49BE-A218-40F288178B1E}" dt="2022-11-07T22:09:28.646" v="3419" actId="1076"/>
          <ac:spMkLst>
            <pc:docMk/>
            <pc:sldMk cId="2832691809" sldId="401"/>
            <ac:spMk id="10" creationId="{694E31CB-AA57-4231-38A2-D7F55688098F}"/>
          </ac:spMkLst>
        </pc:spChg>
        <pc:graphicFrameChg chg="mod modGraphic">
          <ac:chgData name="Vasco Costa" userId="cacaa424-0be3-423a-9e45-daac07705322" providerId="ADAL" clId="{5F154B34-894D-49BE-A218-40F288178B1E}" dt="2022-11-07T21:18:38.437" v="2326" actId="1076"/>
          <ac:graphicFrameMkLst>
            <pc:docMk/>
            <pc:sldMk cId="2832691809" sldId="401"/>
            <ac:graphicFrameMk id="7" creationId="{9F2C3B29-BFF3-25D7-52BE-881EC093ABAE}"/>
          </ac:graphicFrameMkLst>
        </pc:graphicFrameChg>
        <pc:graphicFrameChg chg="mod modGraphic">
          <ac:chgData name="Vasco Costa" userId="cacaa424-0be3-423a-9e45-daac07705322" providerId="ADAL" clId="{5F154B34-894D-49BE-A218-40F288178B1E}" dt="2022-11-07T21:18:42.466" v="2327" actId="1076"/>
          <ac:graphicFrameMkLst>
            <pc:docMk/>
            <pc:sldMk cId="2832691809" sldId="401"/>
            <ac:graphicFrameMk id="9" creationId="{DE579E6A-B9B4-4AA2-2685-15FDA66D561B}"/>
          </ac:graphicFrameMkLst>
        </pc:graphicFrameChg>
        <pc:picChg chg="add mod">
          <ac:chgData name="Vasco Costa" userId="cacaa424-0be3-423a-9e45-daac07705322" providerId="ADAL" clId="{5F154B34-894D-49BE-A218-40F288178B1E}" dt="2022-11-07T21:19:01.289" v="2329" actId="1076"/>
          <ac:picMkLst>
            <pc:docMk/>
            <pc:sldMk cId="2832691809" sldId="401"/>
            <ac:picMk id="5" creationId="{1848576C-4C5D-E8ED-F5E7-DB447C25B9DC}"/>
          </ac:picMkLst>
        </pc:picChg>
        <pc:picChg chg="add mod">
          <ac:chgData name="Vasco Costa" userId="cacaa424-0be3-423a-9e45-daac07705322" providerId="ADAL" clId="{5F154B34-894D-49BE-A218-40F288178B1E}" dt="2022-11-07T21:19:12.423" v="2332" actId="1076"/>
          <ac:picMkLst>
            <pc:docMk/>
            <pc:sldMk cId="2832691809" sldId="401"/>
            <ac:picMk id="6" creationId="{5A386081-D881-7006-9D83-6061BDA32CEF}"/>
          </ac:picMkLst>
        </pc:picChg>
      </pc:sldChg>
      <pc:sldChg chg="addSp delSp modSp mod ord modClrScheme chgLayout">
        <pc:chgData name="Vasco Costa" userId="cacaa424-0be3-423a-9e45-daac07705322" providerId="ADAL" clId="{5F154B34-894D-49BE-A218-40F288178B1E}" dt="2022-11-07T22:39:00.885" v="3624" actId="1076"/>
        <pc:sldMkLst>
          <pc:docMk/>
          <pc:sldMk cId="3259395411" sldId="403"/>
        </pc:sldMkLst>
        <pc:spChg chg="add mod ord">
          <ac:chgData name="Vasco Costa" userId="cacaa424-0be3-423a-9e45-daac07705322" providerId="ADAL" clId="{5F154B34-894D-49BE-A218-40F288178B1E}" dt="2022-11-07T21:07:56.529" v="1909" actId="20577"/>
          <ac:spMkLst>
            <pc:docMk/>
            <pc:sldMk cId="3259395411" sldId="403"/>
            <ac:spMk id="2" creationId="{366572F6-4F13-BFC0-7047-8DADCF748968}"/>
          </ac:spMkLst>
        </pc:spChg>
        <pc:spChg chg="add mod ord">
          <ac:chgData name="Vasco Costa" userId="cacaa424-0be3-423a-9e45-daac07705322" providerId="ADAL" clId="{5F154B34-894D-49BE-A218-40F288178B1E}" dt="2022-11-07T22:36:06.849" v="3603" actId="14"/>
          <ac:spMkLst>
            <pc:docMk/>
            <pc:sldMk cId="3259395411" sldId="403"/>
            <ac:spMk id="3" creationId="{3793C597-B2C3-2026-ECA7-AD03F5632284}"/>
          </ac:spMkLst>
        </pc:spChg>
        <pc:spChg chg="mod ord">
          <ac:chgData name="Vasco Costa" userId="cacaa424-0be3-423a-9e45-daac07705322" providerId="ADAL" clId="{5F154B34-894D-49BE-A218-40F288178B1E}" dt="2022-11-07T19:26:19.064" v="798" actId="700"/>
          <ac:spMkLst>
            <pc:docMk/>
            <pc:sldMk cId="3259395411" sldId="403"/>
            <ac:spMk id="4" creationId="{591CDB24-8CEC-184C-8EDD-F42E515FF1A5}"/>
          </ac:spMkLst>
        </pc:spChg>
        <pc:spChg chg="add mod">
          <ac:chgData name="Vasco Costa" userId="cacaa424-0be3-423a-9e45-daac07705322" providerId="ADAL" clId="{5F154B34-894D-49BE-A218-40F288178B1E}" dt="2022-11-07T22:38:32.835" v="3617" actId="1076"/>
          <ac:spMkLst>
            <pc:docMk/>
            <pc:sldMk cId="3259395411" sldId="403"/>
            <ac:spMk id="5" creationId="{1E996582-122F-A97D-C56C-37A79A253546}"/>
          </ac:spMkLst>
        </pc:spChg>
        <pc:spChg chg="add mod">
          <ac:chgData name="Vasco Costa" userId="cacaa424-0be3-423a-9e45-daac07705322" providerId="ADAL" clId="{5F154B34-894D-49BE-A218-40F288178B1E}" dt="2022-11-07T22:38:28.030" v="3616" actId="1076"/>
          <ac:spMkLst>
            <pc:docMk/>
            <pc:sldMk cId="3259395411" sldId="403"/>
            <ac:spMk id="6" creationId="{A15D1081-7359-F6B6-8FD0-B0C99B603A7B}"/>
          </ac:spMkLst>
        </pc:spChg>
        <pc:spChg chg="del mod">
          <ac:chgData name="Vasco Costa" userId="cacaa424-0be3-423a-9e45-daac07705322" providerId="ADAL" clId="{5F154B34-894D-49BE-A218-40F288178B1E}" dt="2022-11-07T19:26:29.531" v="801" actId="478"/>
          <ac:spMkLst>
            <pc:docMk/>
            <pc:sldMk cId="3259395411" sldId="403"/>
            <ac:spMk id="6" creationId="{D7049FB1-8DE3-278D-0407-F993477E34BD}"/>
          </ac:spMkLst>
        </pc:spChg>
        <pc:graphicFrameChg chg="mod modGraphic">
          <ac:chgData name="Vasco Costa" userId="cacaa424-0be3-423a-9e45-daac07705322" providerId="ADAL" clId="{5F154B34-894D-49BE-A218-40F288178B1E}" dt="2022-11-07T22:38:25.417" v="3614" actId="1076"/>
          <ac:graphicFrameMkLst>
            <pc:docMk/>
            <pc:sldMk cId="3259395411" sldId="403"/>
            <ac:graphicFrameMk id="7" creationId="{9F2C3B29-BFF3-25D7-52BE-881EC093ABAE}"/>
          </ac:graphicFrameMkLst>
        </pc:graphicFrameChg>
        <pc:graphicFrameChg chg="mod modGraphic">
          <ac:chgData name="Vasco Costa" userId="cacaa424-0be3-423a-9e45-daac07705322" providerId="ADAL" clId="{5F154B34-894D-49BE-A218-40F288178B1E}" dt="2022-11-07T22:38:21.577" v="3613" actId="1076"/>
          <ac:graphicFrameMkLst>
            <pc:docMk/>
            <pc:sldMk cId="3259395411" sldId="403"/>
            <ac:graphicFrameMk id="9" creationId="{DE579E6A-B9B4-4AA2-2685-15FDA66D561B}"/>
          </ac:graphicFrameMkLst>
        </pc:graphicFrameChg>
        <pc:picChg chg="add del mod">
          <ac:chgData name="Vasco Costa" userId="cacaa424-0be3-423a-9e45-daac07705322" providerId="ADAL" clId="{5F154B34-894D-49BE-A218-40F288178B1E}" dt="2022-11-07T22:37:32.536" v="3611" actId="478"/>
          <ac:picMkLst>
            <pc:docMk/>
            <pc:sldMk cId="3259395411" sldId="403"/>
            <ac:picMk id="8" creationId="{06E603BE-9F03-8E79-63FE-B19E3B314CA4}"/>
          </ac:picMkLst>
        </pc:picChg>
        <pc:picChg chg="add mod">
          <ac:chgData name="Vasco Costa" userId="cacaa424-0be3-423a-9e45-daac07705322" providerId="ADAL" clId="{5F154B34-894D-49BE-A218-40F288178B1E}" dt="2022-11-07T22:38:50.989" v="3620" actId="14100"/>
          <ac:picMkLst>
            <pc:docMk/>
            <pc:sldMk cId="3259395411" sldId="403"/>
            <ac:picMk id="10" creationId="{0ED6C7F5-973F-AC9F-DC8F-2417C2597FE1}"/>
          </ac:picMkLst>
        </pc:picChg>
        <pc:picChg chg="add mod">
          <ac:chgData name="Vasco Costa" userId="cacaa424-0be3-423a-9e45-daac07705322" providerId="ADAL" clId="{5F154B34-894D-49BE-A218-40F288178B1E}" dt="2022-11-07T22:39:00.885" v="3624" actId="1076"/>
          <ac:picMkLst>
            <pc:docMk/>
            <pc:sldMk cId="3259395411" sldId="403"/>
            <ac:picMk id="11" creationId="{27484D0F-3998-935A-E829-D057B7DDEFC7}"/>
          </ac:picMkLst>
        </pc:picChg>
      </pc:sldChg>
      <pc:sldChg chg="addSp delSp modSp mod ord modClrScheme chgLayout">
        <pc:chgData name="Vasco Costa" userId="cacaa424-0be3-423a-9e45-daac07705322" providerId="ADAL" clId="{5F154B34-894D-49BE-A218-40F288178B1E}" dt="2022-11-07T22:12:06.472" v="3446" actId="20577"/>
        <pc:sldMkLst>
          <pc:docMk/>
          <pc:sldMk cId="3045916886" sldId="404"/>
        </pc:sldMkLst>
        <pc:spChg chg="add mod ord">
          <ac:chgData name="Vasco Costa" userId="cacaa424-0be3-423a-9e45-daac07705322" providerId="ADAL" clId="{5F154B34-894D-49BE-A218-40F288178B1E}" dt="2022-11-07T21:02:51.530" v="1624" actId="26606"/>
          <ac:spMkLst>
            <pc:docMk/>
            <pc:sldMk cId="3045916886" sldId="404"/>
            <ac:spMk id="2" creationId="{D4183131-27C9-0D65-B6DE-C81D4069431B}"/>
          </ac:spMkLst>
        </pc:spChg>
        <pc:spChg chg="add del mod ord">
          <ac:chgData name="Vasco Costa" userId="cacaa424-0be3-423a-9e45-daac07705322" providerId="ADAL" clId="{5F154B34-894D-49BE-A218-40F288178B1E}" dt="2022-11-07T21:02:48.969" v="1623"/>
          <ac:spMkLst>
            <pc:docMk/>
            <pc:sldMk cId="3045916886" sldId="404"/>
            <ac:spMk id="3" creationId="{28F58EB2-4628-9281-5301-0528CE18684B}"/>
          </ac:spMkLst>
        </pc:spChg>
        <pc:spChg chg="mod ord">
          <ac:chgData name="Vasco Costa" userId="cacaa424-0be3-423a-9e45-daac07705322" providerId="ADAL" clId="{5F154B34-894D-49BE-A218-40F288178B1E}" dt="2022-11-07T21:02:51.530" v="1624" actId="26606"/>
          <ac:spMkLst>
            <pc:docMk/>
            <pc:sldMk cId="3045916886" sldId="404"/>
            <ac:spMk id="4" creationId="{591CDB24-8CEC-184C-8EDD-F42E515FF1A5}"/>
          </ac:spMkLst>
        </pc:spChg>
        <pc:spChg chg="del mod">
          <ac:chgData name="Vasco Costa" userId="cacaa424-0be3-423a-9e45-daac07705322" providerId="ADAL" clId="{5F154B34-894D-49BE-A218-40F288178B1E}" dt="2022-11-07T19:26:08.444" v="795" actId="478"/>
          <ac:spMkLst>
            <pc:docMk/>
            <pc:sldMk cId="3045916886" sldId="404"/>
            <ac:spMk id="6" creationId="{D7049FB1-8DE3-278D-0407-F993477E34BD}"/>
          </ac:spMkLst>
        </pc:spChg>
        <pc:spChg chg="add del mod">
          <ac:chgData name="Vasco Costa" userId="cacaa424-0be3-423a-9e45-daac07705322" providerId="ADAL" clId="{5F154B34-894D-49BE-A218-40F288178B1E}" dt="2022-11-07T21:02:16.906" v="1616" actId="478"/>
          <ac:spMkLst>
            <pc:docMk/>
            <pc:sldMk cId="3045916886" sldId="404"/>
            <ac:spMk id="10" creationId="{B88B292D-B4D2-DE28-A498-05DD85DA12E8}"/>
          </ac:spMkLst>
        </pc:spChg>
        <pc:spChg chg="add del mod">
          <ac:chgData name="Vasco Costa" userId="cacaa424-0be3-423a-9e45-daac07705322" providerId="ADAL" clId="{5F154B34-894D-49BE-A218-40F288178B1E}" dt="2022-11-07T21:02:02.979" v="1613" actId="26606"/>
          <ac:spMkLst>
            <pc:docMk/>
            <pc:sldMk cId="3045916886" sldId="404"/>
            <ac:spMk id="11" creationId="{17D19F60-D386-7BAC-F5EA-95CCB3E8B6D8}"/>
          </ac:spMkLst>
        </pc:spChg>
        <pc:spChg chg="add del mod">
          <ac:chgData name="Vasco Costa" userId="cacaa424-0be3-423a-9e45-daac07705322" providerId="ADAL" clId="{5F154B34-894D-49BE-A218-40F288178B1E}" dt="2022-11-07T21:02:02.979" v="1613" actId="26606"/>
          <ac:spMkLst>
            <pc:docMk/>
            <pc:sldMk cId="3045916886" sldId="404"/>
            <ac:spMk id="13" creationId="{22845F6B-C625-2CAE-8803-E03227F4CFD3}"/>
          </ac:spMkLst>
        </pc:spChg>
        <pc:spChg chg="add del mod">
          <ac:chgData name="Vasco Costa" userId="cacaa424-0be3-423a-9e45-daac07705322" providerId="ADAL" clId="{5F154B34-894D-49BE-A218-40F288178B1E}" dt="2022-11-07T21:02:02.979" v="1613" actId="26606"/>
          <ac:spMkLst>
            <pc:docMk/>
            <pc:sldMk cId="3045916886" sldId="404"/>
            <ac:spMk id="15" creationId="{CD64E149-9E4B-79F0-DA61-2FE452B87868}"/>
          </ac:spMkLst>
        </pc:spChg>
        <pc:spChg chg="add mod">
          <ac:chgData name="Vasco Costa" userId="cacaa424-0be3-423a-9e45-daac07705322" providerId="ADAL" clId="{5F154B34-894D-49BE-A218-40F288178B1E}" dt="2022-11-07T22:12:06.472" v="3446" actId="20577"/>
          <ac:spMkLst>
            <pc:docMk/>
            <pc:sldMk cId="3045916886" sldId="404"/>
            <ac:spMk id="16" creationId="{CF4F69EB-8036-579E-6B95-13E8E3388F1F}"/>
          </ac:spMkLst>
        </pc:spChg>
        <pc:spChg chg="add del mod">
          <ac:chgData name="Vasco Costa" userId="cacaa424-0be3-423a-9e45-daac07705322" providerId="ADAL" clId="{5F154B34-894D-49BE-A218-40F288178B1E}" dt="2022-11-07T21:02:17.306" v="1617" actId="26606"/>
          <ac:spMkLst>
            <pc:docMk/>
            <pc:sldMk cId="3045916886" sldId="404"/>
            <ac:spMk id="17" creationId="{871FA81A-B675-599F-2A38-BDADCF452243}"/>
          </ac:spMkLst>
        </pc:spChg>
        <pc:spChg chg="add mod">
          <ac:chgData name="Vasco Costa" userId="cacaa424-0be3-423a-9e45-daac07705322" providerId="ADAL" clId="{5F154B34-894D-49BE-A218-40F288178B1E}" dt="2022-11-07T21:32:40.793" v="2403" actId="20577"/>
          <ac:spMkLst>
            <pc:docMk/>
            <pc:sldMk cId="3045916886" sldId="404"/>
            <ac:spMk id="19" creationId="{0A51196B-EE67-6A63-F61B-0E22869A1CB0}"/>
          </ac:spMkLst>
        </pc:spChg>
        <pc:graphicFrameChg chg="del mod modGraphic">
          <ac:chgData name="Vasco Costa" userId="cacaa424-0be3-423a-9e45-daac07705322" providerId="ADAL" clId="{5F154B34-894D-49BE-A218-40F288178B1E}" dt="2022-11-07T20:55:01.063" v="1528" actId="478"/>
          <ac:graphicFrameMkLst>
            <pc:docMk/>
            <pc:sldMk cId="3045916886" sldId="404"/>
            <ac:graphicFrameMk id="7" creationId="{9F2C3B29-BFF3-25D7-52BE-881EC093ABAE}"/>
          </ac:graphicFrameMkLst>
        </pc:graphicFrameChg>
        <pc:graphicFrameChg chg="del mod modGraphic">
          <ac:chgData name="Vasco Costa" userId="cacaa424-0be3-423a-9e45-daac07705322" providerId="ADAL" clId="{5F154B34-894D-49BE-A218-40F288178B1E}" dt="2022-11-07T20:54:59.286" v="1527" actId="478"/>
          <ac:graphicFrameMkLst>
            <pc:docMk/>
            <pc:sldMk cId="3045916886" sldId="404"/>
            <ac:graphicFrameMk id="9" creationId="{DE579E6A-B9B4-4AA2-2685-15FDA66D561B}"/>
          </ac:graphicFrameMkLst>
        </pc:graphicFrameChg>
        <pc:picChg chg="add del mod">
          <ac:chgData name="Vasco Costa" userId="cacaa424-0be3-423a-9e45-daac07705322" providerId="ADAL" clId="{5F154B34-894D-49BE-A218-40F288178B1E}" dt="2022-11-07T21:02:17.734" v="1618"/>
          <ac:picMkLst>
            <pc:docMk/>
            <pc:sldMk cId="3045916886" sldId="404"/>
            <ac:picMk id="6" creationId="{07EA8138-0CDD-AEC1-3D75-7F6CBB7FE4B8}"/>
          </ac:picMkLst>
        </pc:picChg>
        <pc:picChg chg="add mod">
          <ac:chgData name="Vasco Costa" userId="cacaa424-0be3-423a-9e45-daac07705322" providerId="ADAL" clId="{5F154B34-894D-49BE-A218-40F288178B1E}" dt="2022-11-07T21:45:33.119" v="2822" actId="1076"/>
          <ac:picMkLst>
            <pc:docMk/>
            <pc:sldMk cId="3045916886" sldId="404"/>
            <ac:picMk id="14" creationId="{A33EA51A-ACEE-B571-937D-0FB95D35504B}"/>
          </ac:picMkLst>
        </pc:picChg>
        <pc:picChg chg="add del">
          <ac:chgData name="Vasco Costa" userId="cacaa424-0be3-423a-9e45-daac07705322" providerId="ADAL" clId="{5F154B34-894D-49BE-A218-40F288178B1E}" dt="2022-11-07T21:31:11.714" v="2359" actId="478"/>
          <ac:picMkLst>
            <pc:docMk/>
            <pc:sldMk cId="3045916886" sldId="404"/>
            <ac:picMk id="18" creationId="{AFED2A65-4691-1F9E-CBFC-578409ED2F57}"/>
          </ac:picMkLst>
        </pc:picChg>
      </pc:sldChg>
      <pc:sldChg chg="addSp delSp modSp del mod modClrScheme chgLayout">
        <pc:chgData name="Vasco Costa" userId="cacaa424-0be3-423a-9e45-daac07705322" providerId="ADAL" clId="{5F154B34-894D-49BE-A218-40F288178B1E}" dt="2022-11-07T21:46:04.886" v="2823" actId="47"/>
        <pc:sldMkLst>
          <pc:docMk/>
          <pc:sldMk cId="500729851" sldId="405"/>
        </pc:sldMkLst>
        <pc:spChg chg="mod ord">
          <ac:chgData name="Vasco Costa" userId="cacaa424-0be3-423a-9e45-daac07705322" providerId="ADAL" clId="{5F154B34-894D-49BE-A218-40F288178B1E}" dt="2022-11-07T19:25:36.258" v="788" actId="26606"/>
          <ac:spMkLst>
            <pc:docMk/>
            <pc:sldMk cId="500729851" sldId="405"/>
            <ac:spMk id="2" creationId="{6EFAC2C8-BBDE-B247-FFE6-47CCDA83EB44}"/>
          </ac:spMkLst>
        </pc:spChg>
        <pc:spChg chg="mod ord">
          <ac:chgData name="Vasco Costa" userId="cacaa424-0be3-423a-9e45-daac07705322" providerId="ADAL" clId="{5F154B34-894D-49BE-A218-40F288178B1E}" dt="2022-11-07T19:34:00.173" v="1042" actId="26606"/>
          <ac:spMkLst>
            <pc:docMk/>
            <pc:sldMk cId="500729851" sldId="405"/>
            <ac:spMk id="4" creationId="{2C29DD71-70E5-665B-C664-F19EF3971702}"/>
          </ac:spMkLst>
        </pc:spChg>
        <pc:spChg chg="mod ord">
          <ac:chgData name="Vasco Costa" userId="cacaa424-0be3-423a-9e45-daac07705322" providerId="ADAL" clId="{5F154B34-894D-49BE-A218-40F288178B1E}" dt="2022-11-07T21:36:56.484" v="2606" actId="33524"/>
          <ac:spMkLst>
            <pc:docMk/>
            <pc:sldMk cId="500729851" sldId="405"/>
            <ac:spMk id="25" creationId="{5295C2AD-CC7E-4FEA-A0B6-54A15E67F8EC}"/>
          </ac:spMkLst>
        </pc:spChg>
        <pc:picChg chg="add mod">
          <ac:chgData name="Vasco Costa" userId="cacaa424-0be3-423a-9e45-daac07705322" providerId="ADAL" clId="{5F154B34-894D-49BE-A218-40F288178B1E}" dt="2022-11-07T19:34:01.698" v="1043" actId="1076"/>
          <ac:picMkLst>
            <pc:docMk/>
            <pc:sldMk cId="500729851" sldId="405"/>
            <ac:picMk id="3" creationId="{8C6F9C16-6CD8-8F27-AD01-00DD1F73ACB6}"/>
          </ac:picMkLst>
        </pc:picChg>
        <pc:picChg chg="del mod">
          <ac:chgData name="Vasco Costa" userId="cacaa424-0be3-423a-9e45-daac07705322" providerId="ADAL" clId="{5F154B34-894D-49BE-A218-40F288178B1E}" dt="2022-11-07T19:33:51.308" v="1036" actId="478"/>
          <ac:picMkLst>
            <pc:docMk/>
            <pc:sldMk cId="500729851" sldId="405"/>
            <ac:picMk id="7" creationId="{9870387F-5583-70F7-B3BE-CA87BA4F417B}"/>
          </ac:picMkLst>
        </pc:picChg>
      </pc:sldChg>
      <pc:sldChg chg="new del">
        <pc:chgData name="Vasco Costa" userId="cacaa424-0be3-423a-9e45-daac07705322" providerId="ADAL" clId="{5F154B34-894D-49BE-A218-40F288178B1E}" dt="2022-11-07T19:21:41.850" v="706" actId="47"/>
        <pc:sldMkLst>
          <pc:docMk/>
          <pc:sldMk cId="890816307" sldId="406"/>
        </pc:sldMkLst>
      </pc:sldChg>
      <pc:sldChg chg="addSp delSp modSp new mod ord modAnim">
        <pc:chgData name="Vasco Costa" userId="cacaa424-0be3-423a-9e45-daac07705322" providerId="ADAL" clId="{5F154B34-894D-49BE-A218-40F288178B1E}" dt="2022-11-07T22:39:45.941" v="3630" actId="1076"/>
        <pc:sldMkLst>
          <pc:docMk/>
          <pc:sldMk cId="2189724470" sldId="407"/>
        </pc:sldMkLst>
        <pc:spChg chg="mod">
          <ac:chgData name="Vasco Costa" userId="cacaa424-0be3-423a-9e45-daac07705322" providerId="ADAL" clId="{5F154B34-894D-49BE-A218-40F288178B1E}" dt="2022-11-07T19:39:19.132" v="1074" actId="20577"/>
          <ac:spMkLst>
            <pc:docMk/>
            <pc:sldMk cId="2189724470" sldId="407"/>
            <ac:spMk id="2" creationId="{CF1A8984-C90A-C76C-C4FD-D4FF77E96FC8}"/>
          </ac:spMkLst>
        </pc:spChg>
        <pc:spChg chg="mod">
          <ac:chgData name="Vasco Costa" userId="cacaa424-0be3-423a-9e45-daac07705322" providerId="ADAL" clId="{5F154B34-894D-49BE-A218-40F288178B1E}" dt="2022-11-07T21:52:16.109" v="2855" actId="21"/>
          <ac:spMkLst>
            <pc:docMk/>
            <pc:sldMk cId="2189724470" sldId="407"/>
            <ac:spMk id="3" creationId="{6A5E1490-0EB2-5526-389C-B6A5CB1BE29E}"/>
          </ac:spMkLst>
        </pc:spChg>
        <pc:spChg chg="add mod">
          <ac:chgData name="Vasco Costa" userId="cacaa424-0be3-423a-9e45-daac07705322" providerId="ADAL" clId="{5F154B34-894D-49BE-A218-40F288178B1E}" dt="2022-11-07T22:11:52.643" v="3442" actId="20577"/>
          <ac:spMkLst>
            <pc:docMk/>
            <pc:sldMk cId="2189724470" sldId="407"/>
            <ac:spMk id="12" creationId="{E0F0B98F-AEBC-2FA8-94EF-1B87203FCBA9}"/>
          </ac:spMkLst>
        </pc:spChg>
        <pc:spChg chg="add mod">
          <ac:chgData name="Vasco Costa" userId="cacaa424-0be3-423a-9e45-daac07705322" providerId="ADAL" clId="{5F154B34-894D-49BE-A218-40F288178B1E}" dt="2022-11-07T21:00:02.212" v="1594" actId="1076"/>
          <ac:spMkLst>
            <pc:docMk/>
            <pc:sldMk cId="2189724470" sldId="407"/>
            <ac:spMk id="13" creationId="{A3AFDB00-9C25-A115-9162-20C882910BCC}"/>
          </ac:spMkLst>
        </pc:spChg>
        <pc:spChg chg="add mod">
          <ac:chgData name="Vasco Costa" userId="cacaa424-0be3-423a-9e45-daac07705322" providerId="ADAL" clId="{5F154B34-894D-49BE-A218-40F288178B1E}" dt="2022-11-07T21:00:11.714" v="1599" actId="20577"/>
          <ac:spMkLst>
            <pc:docMk/>
            <pc:sldMk cId="2189724470" sldId="407"/>
            <ac:spMk id="14" creationId="{41DBDE24-0ADF-B26C-B510-A39278BB5803}"/>
          </ac:spMkLst>
        </pc:spChg>
        <pc:graphicFrameChg chg="add del modGraphic">
          <ac:chgData name="Vasco Costa" userId="cacaa424-0be3-423a-9e45-daac07705322" providerId="ADAL" clId="{5F154B34-894D-49BE-A218-40F288178B1E}" dt="2022-11-07T20:58:37.963" v="1558" actId="478"/>
          <ac:graphicFrameMkLst>
            <pc:docMk/>
            <pc:sldMk cId="2189724470" sldId="407"/>
            <ac:graphicFrameMk id="11" creationId="{7473C202-ACF8-274F-2601-EC82C1140C47}"/>
          </ac:graphicFrameMkLst>
        </pc:graphicFrameChg>
        <pc:picChg chg="add del mod">
          <ac:chgData name="Vasco Costa" userId="cacaa424-0be3-423a-9e45-daac07705322" providerId="ADAL" clId="{5F154B34-894D-49BE-A218-40F288178B1E}" dt="2022-11-07T20:58:45.939" v="1560" actId="478"/>
          <ac:picMkLst>
            <pc:docMk/>
            <pc:sldMk cId="2189724470" sldId="407"/>
            <ac:picMk id="6" creationId="{78556A3D-D174-3AE6-6637-E06FAE1220FC}"/>
          </ac:picMkLst>
        </pc:picChg>
        <pc:picChg chg="add del mod">
          <ac:chgData name="Vasco Costa" userId="cacaa424-0be3-423a-9e45-daac07705322" providerId="ADAL" clId="{5F154B34-894D-49BE-A218-40F288178B1E}" dt="2022-11-07T20:39:24.619" v="1372" actId="478"/>
          <ac:picMkLst>
            <pc:docMk/>
            <pc:sldMk cId="2189724470" sldId="407"/>
            <ac:picMk id="8" creationId="{1B67C8A1-A981-8129-BCC2-29B2CE86389C}"/>
          </ac:picMkLst>
        </pc:picChg>
        <pc:picChg chg="add mod">
          <ac:chgData name="Vasco Costa" userId="cacaa424-0be3-423a-9e45-daac07705322" providerId="ADAL" clId="{5F154B34-894D-49BE-A218-40F288178B1E}" dt="2022-11-07T20:59:12.758" v="1563" actId="1076"/>
          <ac:picMkLst>
            <pc:docMk/>
            <pc:sldMk cId="2189724470" sldId="407"/>
            <ac:picMk id="10" creationId="{BE901D3D-BA77-6AFF-AEDB-869282A5190D}"/>
          </ac:picMkLst>
        </pc:picChg>
        <pc:picChg chg="add del mod">
          <ac:chgData name="Vasco Costa" userId="cacaa424-0be3-423a-9e45-daac07705322" providerId="ADAL" clId="{5F154B34-894D-49BE-A218-40F288178B1E}" dt="2022-11-07T22:39:28.324" v="3628" actId="478"/>
          <ac:picMkLst>
            <pc:docMk/>
            <pc:sldMk cId="2189724470" sldId="407"/>
            <ac:picMk id="15" creationId="{05C03225-4951-8FC7-C7C4-8712F8CCF310}"/>
          </ac:picMkLst>
        </pc:picChg>
        <pc:picChg chg="add mod">
          <ac:chgData name="Vasco Costa" userId="cacaa424-0be3-423a-9e45-daac07705322" providerId="ADAL" clId="{5F154B34-894D-49BE-A218-40F288178B1E}" dt="2022-11-07T22:39:45.941" v="3630" actId="1076"/>
          <ac:picMkLst>
            <pc:docMk/>
            <pc:sldMk cId="2189724470" sldId="407"/>
            <ac:picMk id="16" creationId="{D7104792-84FD-06EF-C948-794E5817A973}"/>
          </ac:picMkLst>
        </pc:picChg>
      </pc:sldChg>
      <pc:sldChg chg="new del">
        <pc:chgData name="Vasco Costa" userId="cacaa424-0be3-423a-9e45-daac07705322" providerId="ADAL" clId="{5F154B34-894D-49BE-A218-40F288178B1E}" dt="2022-11-07T19:25:15.207" v="786" actId="47"/>
        <pc:sldMkLst>
          <pc:docMk/>
          <pc:sldMk cId="2372646921" sldId="408"/>
        </pc:sldMkLst>
      </pc:sldChg>
      <pc:sldChg chg="delSp add del setBg delDesignElem">
        <pc:chgData name="Vasco Costa" userId="cacaa424-0be3-423a-9e45-daac07705322" providerId="ADAL" clId="{5F154B34-894D-49BE-A218-40F288178B1E}" dt="2022-11-07T19:23:09.772" v="726" actId="47"/>
        <pc:sldMkLst>
          <pc:docMk/>
          <pc:sldMk cId="2707547195" sldId="409"/>
        </pc:sldMkLst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34" creationId="{82184FF4-7029-4ED7-813A-192E60608764}"/>
          </ac:spMkLst>
        </pc:spChg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36" creationId="{AAA7AB09-557C-41AD-9113-FF9F68FA1035}"/>
          </ac:spMkLst>
        </pc:spChg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38" creationId="{EF99ECAA-1F11-4937-BBA6-51935AB44C9D}"/>
          </ac:spMkLst>
        </pc:spChg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46" creationId="{1DB043B4-68C6-45B9-82AC-A5800EADB8DB}"/>
          </ac:spMkLst>
        </pc:spChg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48" creationId="{3C64A91D-E535-4C24-A0E3-96A3810E3FDC}"/>
          </ac:spMkLst>
        </pc:spChg>
        <pc:spChg chg="del">
          <ac:chgData name="Vasco Costa" userId="cacaa424-0be3-423a-9e45-daac07705322" providerId="ADAL" clId="{5F154B34-894D-49BE-A218-40F288178B1E}" dt="2022-11-07T19:23:01.567" v="722"/>
          <ac:spMkLst>
            <pc:docMk/>
            <pc:sldMk cId="2707547195" sldId="409"/>
            <ac:spMk id="50" creationId="{26FC4867-BA3E-4F8E-AB23-684F34DF3D31}"/>
          </ac:spMkLst>
        </pc:spChg>
        <pc:grpChg chg="del">
          <ac:chgData name="Vasco Costa" userId="cacaa424-0be3-423a-9e45-daac07705322" providerId="ADAL" clId="{5F154B34-894D-49BE-A218-40F288178B1E}" dt="2022-11-07T19:23:01.567" v="722"/>
          <ac:grpSpMkLst>
            <pc:docMk/>
            <pc:sldMk cId="2707547195" sldId="409"/>
            <ac:grpSpMk id="40" creationId="{79DE9FAB-6BBA-4CFE-B67D-77B47F01ECA4}"/>
          </ac:grpSpMkLst>
        </pc:grpChg>
      </pc:sldChg>
      <pc:sldChg chg="delSp modSp add mod ord">
        <pc:chgData name="Vasco Costa" userId="cacaa424-0be3-423a-9e45-daac07705322" providerId="ADAL" clId="{5F154B34-894D-49BE-A218-40F288178B1E}" dt="2022-11-07T19:29:59.073" v="832" actId="1076"/>
        <pc:sldMkLst>
          <pc:docMk/>
          <pc:sldMk cId="3896818042" sldId="410"/>
        </pc:sldMkLst>
        <pc:spChg chg="mod">
          <ac:chgData name="Vasco Costa" userId="cacaa424-0be3-423a-9e45-daac07705322" providerId="ADAL" clId="{5F154B34-894D-49BE-A218-40F288178B1E}" dt="2022-11-07T19:29:59.073" v="832" actId="1076"/>
          <ac:spMkLst>
            <pc:docMk/>
            <pc:sldMk cId="3896818042" sldId="410"/>
            <ac:spMk id="15" creationId="{40F1DF5B-353A-4270-8C10-6A1509441174}"/>
          </ac:spMkLst>
        </pc:spChg>
        <pc:spChg chg="del mod">
          <ac:chgData name="Vasco Costa" userId="cacaa424-0be3-423a-9e45-daac07705322" providerId="ADAL" clId="{5F154B34-894D-49BE-A218-40F288178B1E}" dt="2022-11-07T19:28:51.825" v="823" actId="478"/>
          <ac:spMkLst>
            <pc:docMk/>
            <pc:sldMk cId="3896818042" sldId="410"/>
            <ac:spMk id="16" creationId="{4BDCF583-1D5D-4235-97C2-39272B80A0B1}"/>
          </ac:spMkLst>
        </pc:spChg>
      </pc:sldChg>
      <pc:sldChg chg="addSp delSp modSp add mod ord">
        <pc:chgData name="Vasco Costa" userId="cacaa424-0be3-423a-9e45-daac07705322" providerId="ADAL" clId="{5F154B34-894D-49BE-A218-40F288178B1E}" dt="2022-11-07T21:20:17.044" v="2334" actId="1076"/>
        <pc:sldMkLst>
          <pc:docMk/>
          <pc:sldMk cId="1835736364" sldId="411"/>
        </pc:sldMkLst>
        <pc:spChg chg="add del mod">
          <ac:chgData name="Vasco Costa" userId="cacaa424-0be3-423a-9e45-daac07705322" providerId="ADAL" clId="{5F154B34-894D-49BE-A218-40F288178B1E}" dt="2022-11-07T21:14:00.403" v="2174" actId="478"/>
          <ac:spMkLst>
            <pc:docMk/>
            <pc:sldMk cId="1835736364" sldId="411"/>
            <ac:spMk id="5" creationId="{996157CD-CB46-CBDB-3C18-42826C3D5AAD}"/>
          </ac:spMkLst>
        </pc:spChg>
        <pc:spChg chg="mod">
          <ac:chgData name="Vasco Costa" userId="cacaa424-0be3-423a-9e45-daac07705322" providerId="ADAL" clId="{5F154B34-894D-49BE-A218-40F288178B1E}" dt="2022-11-07T19:29:37.047" v="831" actId="1076"/>
          <ac:spMkLst>
            <pc:docMk/>
            <pc:sldMk cId="1835736364" sldId="411"/>
            <ac:spMk id="15" creationId="{40F1DF5B-353A-4270-8C10-6A1509441174}"/>
          </ac:spMkLst>
        </pc:spChg>
        <pc:spChg chg="del">
          <ac:chgData name="Vasco Costa" userId="cacaa424-0be3-423a-9e45-daac07705322" providerId="ADAL" clId="{5F154B34-894D-49BE-A218-40F288178B1E}" dt="2022-11-07T19:29:17.925" v="827" actId="478"/>
          <ac:spMkLst>
            <pc:docMk/>
            <pc:sldMk cId="1835736364" sldId="411"/>
            <ac:spMk id="16" creationId="{4BDCF583-1D5D-4235-97C2-39272B80A0B1}"/>
          </ac:spMkLst>
        </pc:spChg>
        <pc:picChg chg="add del mod">
          <ac:chgData name="Vasco Costa" userId="cacaa424-0be3-423a-9e45-daac07705322" providerId="ADAL" clId="{5F154B34-894D-49BE-A218-40F288178B1E}" dt="2022-11-07T21:14:02.495" v="2175" actId="478"/>
          <ac:picMkLst>
            <pc:docMk/>
            <pc:sldMk cId="1835736364" sldId="411"/>
            <ac:picMk id="2" creationId="{FA20E2F4-CED7-D405-E380-CDA0DBB17E7D}"/>
          </ac:picMkLst>
        </pc:picChg>
        <pc:picChg chg="add del mod ord">
          <ac:chgData name="Vasco Costa" userId="cacaa424-0be3-423a-9e45-daac07705322" providerId="ADAL" clId="{5F154B34-894D-49BE-A218-40F288178B1E}" dt="2022-11-07T21:15:25.236" v="2189" actId="478"/>
          <ac:picMkLst>
            <pc:docMk/>
            <pc:sldMk cId="1835736364" sldId="411"/>
            <ac:picMk id="6" creationId="{486D2F12-568C-B3CF-FD4B-8D8444D10CC8}"/>
          </ac:picMkLst>
        </pc:picChg>
        <pc:picChg chg="add del mod">
          <ac:chgData name="Vasco Costa" userId="cacaa424-0be3-423a-9e45-daac07705322" providerId="ADAL" clId="{5F154B34-894D-49BE-A218-40F288178B1E}" dt="2022-11-07T21:15:25.832" v="2190" actId="478"/>
          <ac:picMkLst>
            <pc:docMk/>
            <pc:sldMk cId="1835736364" sldId="411"/>
            <ac:picMk id="7" creationId="{BD48F003-D8BF-C3CE-27B3-03A238A24A10}"/>
          </ac:picMkLst>
        </pc:picChg>
        <pc:picChg chg="add del mod ord">
          <ac:chgData name="Vasco Costa" userId="cacaa424-0be3-423a-9e45-daac07705322" providerId="ADAL" clId="{5F154B34-894D-49BE-A218-40F288178B1E}" dt="2022-11-07T21:20:17.044" v="2334" actId="1076"/>
          <ac:picMkLst>
            <pc:docMk/>
            <pc:sldMk cId="1835736364" sldId="411"/>
            <ac:picMk id="8" creationId="{5FED7C55-F545-49A1-90FD-D853A25AB453}"/>
          </ac:picMkLst>
        </pc:picChg>
      </pc:sldChg>
      <pc:sldChg chg="delSp modSp add mod">
        <pc:chgData name="Vasco Costa" userId="cacaa424-0be3-423a-9e45-daac07705322" providerId="ADAL" clId="{5F154B34-894D-49BE-A218-40F288178B1E}" dt="2022-11-07T21:16:09.996" v="2193"/>
        <pc:sldMkLst>
          <pc:docMk/>
          <pc:sldMk cId="830394066" sldId="412"/>
        </pc:sldMkLst>
        <pc:spChg chg="mod">
          <ac:chgData name="Vasco Costa" userId="cacaa424-0be3-423a-9e45-daac07705322" providerId="ADAL" clId="{5F154B34-894D-49BE-A218-40F288178B1E}" dt="2022-11-07T19:30:17.675" v="839" actId="1076"/>
          <ac:spMkLst>
            <pc:docMk/>
            <pc:sldMk cId="830394066" sldId="412"/>
            <ac:spMk id="15" creationId="{40F1DF5B-353A-4270-8C10-6A1509441174}"/>
          </ac:spMkLst>
        </pc:spChg>
        <pc:spChg chg="del">
          <ac:chgData name="Vasco Costa" userId="cacaa424-0be3-423a-9e45-daac07705322" providerId="ADAL" clId="{5F154B34-894D-49BE-A218-40F288178B1E}" dt="2022-11-07T19:30:05.820" v="833" actId="478"/>
          <ac:spMkLst>
            <pc:docMk/>
            <pc:sldMk cId="830394066" sldId="412"/>
            <ac:spMk id="16" creationId="{4BDCF583-1D5D-4235-97C2-39272B80A0B1}"/>
          </ac:spMkLst>
        </pc:spChg>
        <pc:picChg chg="mod">
          <ac:chgData name="Vasco Costa" userId="cacaa424-0be3-423a-9e45-daac07705322" providerId="ADAL" clId="{5F154B34-894D-49BE-A218-40F288178B1E}" dt="2022-11-07T21:16:09.996" v="2193"/>
          <ac:picMkLst>
            <pc:docMk/>
            <pc:sldMk cId="830394066" sldId="412"/>
            <ac:picMk id="8" creationId="{5FED7C55-F545-49A1-90FD-D853A25AB453}"/>
          </ac:picMkLst>
        </pc:picChg>
      </pc:sldChg>
      <pc:sldChg chg="addSp delSp modSp new mod modClrScheme chgLayout">
        <pc:chgData name="Vasco Costa" userId="cacaa424-0be3-423a-9e45-daac07705322" providerId="ADAL" clId="{5F154B34-894D-49BE-A218-40F288178B1E}" dt="2022-11-07T22:49:54.058" v="3747" actId="2711"/>
        <pc:sldMkLst>
          <pc:docMk/>
          <pc:sldMk cId="3619610251" sldId="413"/>
        </pc:sldMkLst>
        <pc:spChg chg="mod ord">
          <ac:chgData name="Vasco Costa" userId="cacaa424-0be3-423a-9e45-daac07705322" providerId="ADAL" clId="{5F154B34-894D-49BE-A218-40F288178B1E}" dt="2022-11-07T21:57:19.972" v="3007" actId="14100"/>
          <ac:spMkLst>
            <pc:docMk/>
            <pc:sldMk cId="3619610251" sldId="413"/>
            <ac:spMk id="2" creationId="{F4F0D6B5-C6BF-6DAF-9926-970A2CEEE9E5}"/>
          </ac:spMkLst>
        </pc:spChg>
        <pc:spChg chg="del">
          <ac:chgData name="Vasco Costa" userId="cacaa424-0be3-423a-9e45-daac07705322" providerId="ADAL" clId="{5F154B34-894D-49BE-A218-40F288178B1E}" dt="2022-11-07T19:30:40.122" v="843"/>
          <ac:spMkLst>
            <pc:docMk/>
            <pc:sldMk cId="3619610251" sldId="413"/>
            <ac:spMk id="3" creationId="{807A5332-4429-1506-350B-D5E9E6702BD8}"/>
          </ac:spMkLst>
        </pc:spChg>
        <pc:spChg chg="add mod ord">
          <ac:chgData name="Vasco Costa" userId="cacaa424-0be3-423a-9e45-daac07705322" providerId="ADAL" clId="{5F154B34-894D-49BE-A218-40F288178B1E}" dt="2022-11-07T21:57:24.089" v="3008" actId="1076"/>
          <ac:spMkLst>
            <pc:docMk/>
            <pc:sldMk cId="3619610251" sldId="413"/>
            <ac:spMk id="3" creationId="{C26D34F5-B1CA-C696-511C-50AD877DBA0E}"/>
          </ac:spMkLst>
        </pc:spChg>
        <pc:spChg chg="mod ord">
          <ac:chgData name="Vasco Costa" userId="cacaa424-0be3-423a-9e45-daac07705322" providerId="ADAL" clId="{5F154B34-894D-49BE-A218-40F288178B1E}" dt="2022-11-07T21:56:45.729" v="2976" actId="700"/>
          <ac:spMkLst>
            <pc:docMk/>
            <pc:sldMk cId="3619610251" sldId="413"/>
            <ac:spMk id="4" creationId="{CE8B4670-55E5-B5E0-22C7-219A20394ACC}"/>
          </ac:spMkLst>
        </pc:spChg>
        <pc:spChg chg="add mod ord">
          <ac:chgData name="Vasco Costa" userId="cacaa424-0be3-423a-9e45-daac07705322" providerId="ADAL" clId="{5F154B34-894D-49BE-A218-40F288178B1E}" dt="2022-11-07T22:42:10.514" v="3741" actId="5793"/>
          <ac:spMkLst>
            <pc:docMk/>
            <pc:sldMk cId="3619610251" sldId="413"/>
            <ac:spMk id="5" creationId="{1CB68F15-7B44-15C3-94D7-B5D9EB6EB98F}"/>
          </ac:spMkLst>
        </pc:spChg>
        <pc:spChg chg="add mod ord">
          <ac:chgData name="Vasco Costa" userId="cacaa424-0be3-423a-9e45-daac07705322" providerId="ADAL" clId="{5F154B34-894D-49BE-A218-40F288178B1E}" dt="2022-11-07T21:57:41.332" v="3014" actId="1076"/>
          <ac:spMkLst>
            <pc:docMk/>
            <pc:sldMk cId="3619610251" sldId="413"/>
            <ac:spMk id="6" creationId="{F2A2F2A6-511E-D550-1899-F2CF8E11C219}"/>
          </ac:spMkLst>
        </pc:spChg>
        <pc:spChg chg="add mod ord">
          <ac:chgData name="Vasco Costa" userId="cacaa424-0be3-423a-9e45-daac07705322" providerId="ADAL" clId="{5F154B34-894D-49BE-A218-40F288178B1E}" dt="2022-11-07T22:05:48.032" v="3375" actId="255"/>
          <ac:spMkLst>
            <pc:docMk/>
            <pc:sldMk cId="3619610251" sldId="413"/>
            <ac:spMk id="7" creationId="{D9ED8783-D60C-A56D-AA40-E27571C3BDB7}"/>
          </ac:spMkLst>
        </pc:spChg>
        <pc:spChg chg="add mod ord">
          <ac:chgData name="Vasco Costa" userId="cacaa424-0be3-423a-9e45-daac07705322" providerId="ADAL" clId="{5F154B34-894D-49BE-A218-40F288178B1E}" dt="2022-11-07T22:00:25.782" v="3113" actId="14100"/>
          <ac:spMkLst>
            <pc:docMk/>
            <pc:sldMk cId="3619610251" sldId="413"/>
            <ac:spMk id="17" creationId="{FB2DC05C-C9DA-7479-DBB9-EED4343E85EF}"/>
          </ac:spMkLst>
        </pc:spChg>
        <pc:spChg chg="add mod ord">
          <ac:chgData name="Vasco Costa" userId="cacaa424-0be3-423a-9e45-daac07705322" providerId="ADAL" clId="{5F154B34-894D-49BE-A218-40F288178B1E}" dt="2022-11-07T22:49:54.058" v="3747" actId="2711"/>
          <ac:spMkLst>
            <pc:docMk/>
            <pc:sldMk cId="3619610251" sldId="413"/>
            <ac:spMk id="18" creationId="{FF860DB7-1025-4576-782E-75898771B9FF}"/>
          </ac:spMkLst>
        </pc:spChg>
        <pc:grpChg chg="del mod">
          <ac:chgData name="Vasco Costa" userId="cacaa424-0be3-423a-9e45-daac07705322" providerId="ADAL" clId="{5F154B34-894D-49BE-A218-40F288178B1E}" dt="2022-11-07T21:43:25.606" v="2786"/>
          <ac:grpSpMkLst>
            <pc:docMk/>
            <pc:sldMk cId="3619610251" sldId="413"/>
            <ac:grpSpMk id="11" creationId="{79DC3245-0FA2-B23E-E3CF-427C1C09F7F9}"/>
          </ac:grpSpMkLst>
        </pc:grpChg>
        <pc:grpChg chg="del mod">
          <ac:chgData name="Vasco Costa" userId="cacaa424-0be3-423a-9e45-daac07705322" providerId="ADAL" clId="{5F154B34-894D-49BE-A218-40F288178B1E}" dt="2022-11-07T21:43:31.151" v="2792"/>
          <ac:grpSpMkLst>
            <pc:docMk/>
            <pc:sldMk cId="3619610251" sldId="413"/>
            <ac:grpSpMk id="16" creationId="{1681396D-2C62-E556-3883-9C5A65C7788F}"/>
          </ac:grpSpMkLst>
        </pc:grpChg>
        <pc:picChg chg="add del mod">
          <ac:chgData name="Vasco Costa" userId="cacaa424-0be3-423a-9e45-daac07705322" providerId="ADAL" clId="{5F154B34-894D-49BE-A218-40F288178B1E}" dt="2022-11-07T21:58:33.606" v="3024" actId="478"/>
          <ac:picMkLst>
            <pc:docMk/>
            <pc:sldMk cId="3619610251" sldId="413"/>
            <ac:picMk id="19" creationId="{AE93AAB4-A297-D0F1-6665-2DB656B81F2E}"/>
          </ac:picMkLst>
        </pc:picChg>
        <pc:picChg chg="add del mod">
          <ac:chgData name="Vasco Costa" userId="cacaa424-0be3-423a-9e45-daac07705322" providerId="ADAL" clId="{5F154B34-894D-49BE-A218-40F288178B1E}" dt="2022-11-07T22:06:11.024" v="3380" actId="478"/>
          <ac:picMkLst>
            <pc:docMk/>
            <pc:sldMk cId="3619610251" sldId="413"/>
            <ac:picMk id="20" creationId="{6B199C76-3B86-6F96-0B66-D7774E06C6C3}"/>
          </ac:picMkLst>
        </pc:picChg>
        <pc:picChg chg="add mod">
          <ac:chgData name="Vasco Costa" userId="cacaa424-0be3-423a-9e45-daac07705322" providerId="ADAL" clId="{5F154B34-894D-49BE-A218-40F288178B1E}" dt="2022-11-07T22:07:17.852" v="3387"/>
          <ac:picMkLst>
            <pc:docMk/>
            <pc:sldMk cId="3619610251" sldId="413"/>
            <ac:picMk id="21" creationId="{28E442D7-5E9D-6E8D-8E85-A41564E70EBC}"/>
          </ac:picMkLst>
        </pc:picChg>
        <pc:inkChg chg="add del mod">
          <ac:chgData name="Vasco Costa" userId="cacaa424-0be3-423a-9e45-daac07705322" providerId="ADAL" clId="{5F154B34-894D-49BE-A218-40F288178B1E}" dt="2022-11-07T21:43:31.151" v="2791"/>
          <ac:inkMkLst>
            <pc:docMk/>
            <pc:sldMk cId="3619610251" sldId="413"/>
            <ac:inkMk id="8" creationId="{CFAABE8A-976D-9B4F-AC59-C278B62DD299}"/>
          </ac:inkMkLst>
        </pc:inkChg>
        <pc:inkChg chg="add del mod">
          <ac:chgData name="Vasco Costa" userId="cacaa424-0be3-423a-9e45-daac07705322" providerId="ADAL" clId="{5F154B34-894D-49BE-A218-40F288178B1E}" dt="2022-11-07T21:43:31.151" v="2792"/>
          <ac:inkMkLst>
            <pc:docMk/>
            <pc:sldMk cId="3619610251" sldId="413"/>
            <ac:inkMk id="9" creationId="{8ABE1DD6-DADD-6FCE-9281-0C95182BEEA4}"/>
          </ac:inkMkLst>
        </pc:inkChg>
        <pc:inkChg chg="add del mod">
          <ac:chgData name="Vasco Costa" userId="cacaa424-0be3-423a-9e45-daac07705322" providerId="ADAL" clId="{5F154B34-894D-49BE-A218-40F288178B1E}" dt="2022-11-07T21:43:31.151" v="2790"/>
          <ac:inkMkLst>
            <pc:docMk/>
            <pc:sldMk cId="3619610251" sldId="413"/>
            <ac:inkMk id="10" creationId="{60B6E5C4-112D-E1F4-B1FB-B70CF14D81E3}"/>
          </ac:inkMkLst>
        </pc:inkChg>
        <pc:inkChg chg="add del mod">
          <ac:chgData name="Vasco Costa" userId="cacaa424-0be3-423a-9e45-daac07705322" providerId="ADAL" clId="{5F154B34-894D-49BE-A218-40F288178B1E}" dt="2022-11-07T21:43:31.151" v="2789"/>
          <ac:inkMkLst>
            <pc:docMk/>
            <pc:sldMk cId="3619610251" sldId="413"/>
            <ac:inkMk id="12" creationId="{FCA88536-19DA-DBCE-39F0-25E927C8341F}"/>
          </ac:inkMkLst>
        </pc:inkChg>
        <pc:inkChg chg="add del mod">
          <ac:chgData name="Vasco Costa" userId="cacaa424-0be3-423a-9e45-daac07705322" providerId="ADAL" clId="{5F154B34-894D-49BE-A218-40F288178B1E}" dt="2022-11-07T21:43:31.151" v="2788"/>
          <ac:inkMkLst>
            <pc:docMk/>
            <pc:sldMk cId="3619610251" sldId="413"/>
            <ac:inkMk id="13" creationId="{D70B2B56-227C-CD59-F2F3-C0CA3CBE8D4D}"/>
          </ac:inkMkLst>
        </pc:inkChg>
        <pc:inkChg chg="add del mod">
          <ac:chgData name="Vasco Costa" userId="cacaa424-0be3-423a-9e45-daac07705322" providerId="ADAL" clId="{5F154B34-894D-49BE-A218-40F288178B1E}" dt="2022-11-07T21:43:31.151" v="2793"/>
          <ac:inkMkLst>
            <pc:docMk/>
            <pc:sldMk cId="3619610251" sldId="413"/>
            <ac:inkMk id="14" creationId="{8CAEFBF5-1780-F7DD-5F4A-83F13EDBAB91}"/>
          </ac:inkMkLst>
        </pc:inkChg>
        <pc:inkChg chg="add del mod">
          <ac:chgData name="Vasco Costa" userId="cacaa424-0be3-423a-9e45-daac07705322" providerId="ADAL" clId="{5F154B34-894D-49BE-A218-40F288178B1E}" dt="2022-11-07T21:43:31.151" v="2787"/>
          <ac:inkMkLst>
            <pc:docMk/>
            <pc:sldMk cId="3619610251" sldId="413"/>
            <ac:inkMk id="15" creationId="{86F8C020-0206-095A-0AB5-73E497433072}"/>
          </ac:inkMkLst>
        </pc:inkChg>
      </pc:sldChg>
      <pc:sldChg chg="addSp delSp modSp add mod ord modClrScheme chgLayout">
        <pc:chgData name="Vasco Costa" userId="cacaa424-0be3-423a-9e45-daac07705322" providerId="ADAL" clId="{5F154B34-894D-49BE-A218-40F288178B1E}" dt="2022-11-07T22:12:00.812" v="3444" actId="20577"/>
        <pc:sldMkLst>
          <pc:docMk/>
          <pc:sldMk cId="3589650585" sldId="414"/>
        </pc:sldMkLst>
        <pc:spChg chg="mod">
          <ac:chgData name="Vasco Costa" userId="cacaa424-0be3-423a-9e45-daac07705322" providerId="ADAL" clId="{5F154B34-894D-49BE-A218-40F288178B1E}" dt="2022-11-07T21:02:34.165" v="1622" actId="26606"/>
          <ac:spMkLst>
            <pc:docMk/>
            <pc:sldMk cId="3589650585" sldId="414"/>
            <ac:spMk id="2" creationId="{4459B837-EBE3-4FD3-BECA-ED4EA37F0CB6}"/>
          </ac:spMkLst>
        </pc:spChg>
        <pc:spChg chg="del">
          <ac:chgData name="Vasco Costa" userId="cacaa424-0be3-423a-9e45-daac07705322" providerId="ADAL" clId="{5F154B34-894D-49BE-A218-40F288178B1E}" dt="2022-11-07T21:02:27.765" v="1619"/>
          <ac:spMkLst>
            <pc:docMk/>
            <pc:sldMk cId="3589650585" sldId="414"/>
            <ac:spMk id="3" creationId="{D87CD7D0-3ACB-4C59-9EB1-7F9FBA15278A}"/>
          </ac:spMkLst>
        </pc:spChg>
        <pc:spChg chg="mod">
          <ac:chgData name="Vasco Costa" userId="cacaa424-0be3-423a-9e45-daac07705322" providerId="ADAL" clId="{5F154B34-894D-49BE-A218-40F288178B1E}" dt="2022-11-07T21:02:34.165" v="1622" actId="26606"/>
          <ac:spMkLst>
            <pc:docMk/>
            <pc:sldMk cId="3589650585" sldId="414"/>
            <ac:spMk id="4" creationId="{591CDB24-8CEC-184C-8EDD-F42E515FF1A5}"/>
          </ac:spMkLst>
        </pc:spChg>
        <pc:spChg chg="add del">
          <ac:chgData name="Vasco Costa" userId="cacaa424-0be3-423a-9e45-daac07705322" providerId="ADAL" clId="{5F154B34-894D-49BE-A218-40F288178B1E}" dt="2022-11-07T21:03:50.103" v="1626" actId="22"/>
          <ac:spMkLst>
            <pc:docMk/>
            <pc:sldMk cId="3589650585" sldId="414"/>
            <ac:spMk id="10" creationId="{627DC2CF-66B8-376C-4CC6-F0C71C70E437}"/>
          </ac:spMkLst>
        </pc:spChg>
        <pc:spChg chg="add del mod">
          <ac:chgData name="Vasco Costa" userId="cacaa424-0be3-423a-9e45-daac07705322" providerId="ADAL" clId="{5F154B34-894D-49BE-A218-40F288178B1E}" dt="2022-11-07T21:02:34.162" v="1621" actId="26606"/>
          <ac:spMkLst>
            <pc:docMk/>
            <pc:sldMk cId="3589650585" sldId="414"/>
            <ac:spMk id="11" creationId="{96A8E703-034D-6E30-1E51-BD6480094EFC}"/>
          </ac:spMkLst>
        </pc:spChg>
        <pc:spChg chg="add mod">
          <ac:chgData name="Vasco Costa" userId="cacaa424-0be3-423a-9e45-daac07705322" providerId="ADAL" clId="{5F154B34-894D-49BE-A218-40F288178B1E}" dt="2022-11-07T22:12:00.812" v="3444" actId="20577"/>
          <ac:spMkLst>
            <pc:docMk/>
            <pc:sldMk cId="3589650585" sldId="414"/>
            <ac:spMk id="12" creationId="{EFF22011-C2D7-9A21-D9D4-F974D415B306}"/>
          </ac:spMkLst>
        </pc:spChg>
        <pc:spChg chg="add del mod">
          <ac:chgData name="Vasco Costa" userId="cacaa424-0be3-423a-9e45-daac07705322" providerId="ADAL" clId="{5F154B34-894D-49BE-A218-40F288178B1E}" dt="2022-11-07T21:02:34.162" v="1621" actId="26606"/>
          <ac:spMkLst>
            <pc:docMk/>
            <pc:sldMk cId="3589650585" sldId="414"/>
            <ac:spMk id="13" creationId="{134A557A-09A6-3AF3-F4E3-740B5A048B90}"/>
          </ac:spMkLst>
        </pc:spChg>
        <pc:spChg chg="add del mod">
          <ac:chgData name="Vasco Costa" userId="cacaa424-0be3-423a-9e45-daac07705322" providerId="ADAL" clId="{5F154B34-894D-49BE-A218-40F288178B1E}" dt="2022-11-07T21:02:34.162" v="1621" actId="26606"/>
          <ac:spMkLst>
            <pc:docMk/>
            <pc:sldMk cId="3589650585" sldId="414"/>
            <ac:spMk id="15" creationId="{321A9886-89F1-C22F-743D-FD2E736FF2D2}"/>
          </ac:spMkLst>
        </pc:spChg>
        <pc:spChg chg="add mod">
          <ac:chgData name="Vasco Costa" userId="cacaa424-0be3-423a-9e45-daac07705322" providerId="ADAL" clId="{5F154B34-894D-49BE-A218-40F288178B1E}" dt="2022-11-07T21:20:28.707" v="2335"/>
          <ac:spMkLst>
            <pc:docMk/>
            <pc:sldMk cId="3589650585" sldId="414"/>
            <ac:spMk id="17" creationId="{C19ED91D-34D3-8A2E-40DB-65ED883E1676}"/>
          </ac:spMkLst>
        </pc:spChg>
        <pc:graphicFrameChg chg="del">
          <ac:chgData name="Vasco Costa" userId="cacaa424-0be3-423a-9e45-daac07705322" providerId="ADAL" clId="{5F154B34-894D-49BE-A218-40F288178B1E}" dt="2022-11-07T20:54:48.925" v="1522" actId="478"/>
          <ac:graphicFrameMkLst>
            <pc:docMk/>
            <pc:sldMk cId="3589650585" sldId="414"/>
            <ac:graphicFrameMk id="7" creationId="{9F2C3B29-BFF3-25D7-52BE-881EC093ABAE}"/>
          </ac:graphicFrameMkLst>
        </pc:graphicFrameChg>
        <pc:graphicFrameChg chg="del">
          <ac:chgData name="Vasco Costa" userId="cacaa424-0be3-423a-9e45-daac07705322" providerId="ADAL" clId="{5F154B34-894D-49BE-A218-40F288178B1E}" dt="2022-11-07T20:54:47.585" v="1521" actId="478"/>
          <ac:graphicFrameMkLst>
            <pc:docMk/>
            <pc:sldMk cId="3589650585" sldId="414"/>
            <ac:graphicFrameMk id="9" creationId="{DE579E6A-B9B4-4AA2-2685-15FDA66D561B}"/>
          </ac:graphicFrameMkLst>
        </pc:graphicFrameChg>
        <pc:picChg chg="add mod">
          <ac:chgData name="Vasco Costa" userId="cacaa424-0be3-423a-9e45-daac07705322" providerId="ADAL" clId="{5F154B34-894D-49BE-A218-40F288178B1E}" dt="2022-11-07T21:20:39.040" v="2337" actId="14100"/>
          <ac:picMkLst>
            <pc:docMk/>
            <pc:sldMk cId="3589650585" sldId="414"/>
            <ac:picMk id="6" creationId="{12D1EA58-FE79-909C-01D4-61F1D885EA5B}"/>
          </ac:picMkLst>
        </pc:picChg>
      </pc:sldChg>
      <pc:sldChg chg="addSp delSp modSp add mod ord">
        <pc:chgData name="Vasco Costa" userId="cacaa424-0be3-423a-9e45-daac07705322" providerId="ADAL" clId="{5F154B34-894D-49BE-A218-40F288178B1E}" dt="2022-11-07T22:58:22.173" v="3753" actId="20577"/>
        <pc:sldMkLst>
          <pc:docMk/>
          <pc:sldMk cId="2410219123" sldId="415"/>
        </pc:sldMkLst>
        <pc:spChg chg="mod">
          <ac:chgData name="Vasco Costa" userId="cacaa424-0be3-423a-9e45-daac07705322" providerId="ADAL" clId="{5F154B34-894D-49BE-A218-40F288178B1E}" dt="2022-11-07T22:58:22.173" v="3753" actId="20577"/>
          <ac:spMkLst>
            <pc:docMk/>
            <pc:sldMk cId="2410219123" sldId="415"/>
            <ac:spMk id="3" creationId="{28F58EB2-4628-9281-5301-0528CE18684B}"/>
          </ac:spMkLst>
        </pc:spChg>
        <pc:spChg chg="add mod">
          <ac:chgData name="Vasco Costa" userId="cacaa424-0be3-423a-9e45-daac07705322" providerId="ADAL" clId="{5F154B34-894D-49BE-A218-40F288178B1E}" dt="2022-11-07T22:09:42.370" v="3423" actId="1076"/>
          <ac:spMkLst>
            <pc:docMk/>
            <pc:sldMk cId="2410219123" sldId="415"/>
            <ac:spMk id="10" creationId="{EADB10FF-BD74-6F3D-E4F8-2404DB49C89F}"/>
          </ac:spMkLst>
        </pc:spChg>
        <pc:spChg chg="add mod">
          <ac:chgData name="Vasco Costa" userId="cacaa424-0be3-423a-9e45-daac07705322" providerId="ADAL" clId="{5F154B34-894D-49BE-A218-40F288178B1E}" dt="2022-11-07T22:09:51.802" v="3427" actId="1076"/>
          <ac:spMkLst>
            <pc:docMk/>
            <pc:sldMk cId="2410219123" sldId="415"/>
            <ac:spMk id="11" creationId="{6464CC83-97F8-0F38-9A24-47A44D54B04E}"/>
          </ac:spMkLst>
        </pc:spChg>
        <pc:graphicFrameChg chg="mod modGraphic">
          <ac:chgData name="Vasco Costa" userId="cacaa424-0be3-423a-9e45-daac07705322" providerId="ADAL" clId="{5F154B34-894D-49BE-A218-40F288178B1E}" dt="2022-11-07T21:33:25.387" v="2433" actId="1076"/>
          <ac:graphicFrameMkLst>
            <pc:docMk/>
            <pc:sldMk cId="2410219123" sldId="415"/>
            <ac:graphicFrameMk id="7" creationId="{9F2C3B29-BFF3-25D7-52BE-881EC093ABAE}"/>
          </ac:graphicFrameMkLst>
        </pc:graphicFrameChg>
        <pc:graphicFrameChg chg="mod modGraphic">
          <ac:chgData name="Vasco Costa" userId="cacaa424-0be3-423a-9e45-daac07705322" providerId="ADAL" clId="{5F154B34-894D-49BE-A218-40F288178B1E}" dt="2022-11-07T21:34:44.161" v="2517" actId="1076"/>
          <ac:graphicFrameMkLst>
            <pc:docMk/>
            <pc:sldMk cId="2410219123" sldId="415"/>
            <ac:graphicFrameMk id="9" creationId="{DE579E6A-B9B4-4AA2-2685-15FDA66D561B}"/>
          </ac:graphicFrameMkLst>
        </pc:graphicFrameChg>
        <pc:picChg chg="add mod">
          <ac:chgData name="Vasco Costa" userId="cacaa424-0be3-423a-9e45-daac07705322" providerId="ADAL" clId="{5F154B34-894D-49BE-A218-40F288178B1E}" dt="2022-11-07T21:35:37.953" v="2589" actId="1076"/>
          <ac:picMkLst>
            <pc:docMk/>
            <pc:sldMk cId="2410219123" sldId="415"/>
            <ac:picMk id="5" creationId="{09244AAB-91F6-A0EC-1FB6-642A2495AE02}"/>
          </ac:picMkLst>
        </pc:picChg>
        <pc:picChg chg="add del mod">
          <ac:chgData name="Vasco Costa" userId="cacaa424-0be3-423a-9e45-daac07705322" providerId="ADAL" clId="{5F154B34-894D-49BE-A218-40F288178B1E}" dt="2022-11-07T21:34:40.385" v="2515" actId="478"/>
          <ac:picMkLst>
            <pc:docMk/>
            <pc:sldMk cId="2410219123" sldId="415"/>
            <ac:picMk id="6" creationId="{E54E5339-DC61-33F5-25DA-4216377FF259}"/>
          </ac:picMkLst>
        </pc:picChg>
        <pc:picChg chg="add mod">
          <ac:chgData name="Vasco Costa" userId="cacaa424-0be3-423a-9e45-daac07705322" providerId="ADAL" clId="{5F154B34-894D-49BE-A218-40F288178B1E}" dt="2022-11-07T21:36:18.017" v="2601" actId="1076"/>
          <ac:picMkLst>
            <pc:docMk/>
            <pc:sldMk cId="2410219123" sldId="415"/>
            <ac:picMk id="8" creationId="{50548A27-EAAC-9C9F-6F67-C98D382E5AF8}"/>
          </ac:picMkLst>
        </pc:picChg>
      </pc:sldChg>
      <pc:sldChg chg="modSp add mod ord">
        <pc:chgData name="Vasco Costa" userId="cacaa424-0be3-423a-9e45-daac07705322" providerId="ADAL" clId="{5F154B34-894D-49BE-A218-40F288178B1E}" dt="2022-11-07T21:09:31.384" v="2004" actId="1076"/>
        <pc:sldMkLst>
          <pc:docMk/>
          <pc:sldMk cId="3982963845" sldId="416"/>
        </pc:sldMkLst>
        <pc:spChg chg="mod">
          <ac:chgData name="Vasco Costa" userId="cacaa424-0be3-423a-9e45-daac07705322" providerId="ADAL" clId="{5F154B34-894D-49BE-A218-40F288178B1E}" dt="2022-11-07T21:09:31.384" v="2004" actId="1076"/>
          <ac:spMkLst>
            <pc:docMk/>
            <pc:sldMk cId="3982963845" sldId="416"/>
            <ac:spMk id="15" creationId="{40F1DF5B-353A-4270-8C10-6A1509441174}"/>
          </ac:spMkLst>
        </pc:spChg>
        <pc:picChg chg="mod">
          <ac:chgData name="Vasco Costa" userId="cacaa424-0be3-423a-9e45-daac07705322" providerId="ADAL" clId="{5F154B34-894D-49BE-A218-40F288178B1E}" dt="2022-11-07T21:09:26.172" v="2003" actId="1076"/>
          <ac:picMkLst>
            <pc:docMk/>
            <pc:sldMk cId="3982963845" sldId="416"/>
            <ac:picMk id="8" creationId="{5FED7C55-F545-49A1-90FD-D853A25AB453}"/>
          </ac:picMkLst>
        </pc:picChg>
      </pc:sldChg>
      <pc:sldChg chg="new del">
        <pc:chgData name="Vasco Costa" userId="cacaa424-0be3-423a-9e45-daac07705322" providerId="ADAL" clId="{5F154B34-894D-49BE-A218-40F288178B1E}" dt="2022-11-07T22:10:32.428" v="3429" actId="47"/>
        <pc:sldMkLst>
          <pc:docMk/>
          <pc:sldMk cId="1912320611" sldId="417"/>
        </pc:sldMkLst>
      </pc:sldChg>
      <pc:sldChg chg="addSp delSp modSp new mod modClrScheme chgLayout">
        <pc:chgData name="Vasco Costa" userId="cacaa424-0be3-423a-9e45-daac07705322" providerId="ADAL" clId="{5F154B34-894D-49BE-A218-40F288178B1E}" dt="2022-11-07T22:17:04.992" v="3493" actId="14100"/>
        <pc:sldMkLst>
          <pc:docMk/>
          <pc:sldMk cId="2718744614" sldId="417"/>
        </pc:sldMkLst>
        <pc:spChg chg="del">
          <ac:chgData name="Vasco Costa" userId="cacaa424-0be3-423a-9e45-daac07705322" providerId="ADAL" clId="{5F154B34-894D-49BE-A218-40F288178B1E}" dt="2022-11-07T22:14:35.727" v="3472" actId="700"/>
          <ac:spMkLst>
            <pc:docMk/>
            <pc:sldMk cId="2718744614" sldId="417"/>
            <ac:spMk id="2" creationId="{F7515325-E246-DAE0-1255-1A6F2EFEBF39}"/>
          </ac:spMkLst>
        </pc:spChg>
        <pc:spChg chg="del mod ord">
          <ac:chgData name="Vasco Costa" userId="cacaa424-0be3-423a-9e45-daac07705322" providerId="ADAL" clId="{5F154B34-894D-49BE-A218-40F288178B1E}" dt="2022-11-07T22:14:35.727" v="3472" actId="700"/>
          <ac:spMkLst>
            <pc:docMk/>
            <pc:sldMk cId="2718744614" sldId="417"/>
            <ac:spMk id="3" creationId="{6D41A9BF-6829-6F6E-F89F-ACCE3321C6B3}"/>
          </ac:spMkLst>
        </pc:spChg>
        <pc:spChg chg="del mod ord">
          <ac:chgData name="Vasco Costa" userId="cacaa424-0be3-423a-9e45-daac07705322" providerId="ADAL" clId="{5F154B34-894D-49BE-A218-40F288178B1E}" dt="2022-11-07T22:14:35.727" v="3472" actId="700"/>
          <ac:spMkLst>
            <pc:docMk/>
            <pc:sldMk cId="2718744614" sldId="417"/>
            <ac:spMk id="4" creationId="{D5713DF0-EFC3-AC81-2DC8-6607DC29DBE7}"/>
          </ac:spMkLst>
        </pc:spChg>
        <pc:spChg chg="mod ord">
          <ac:chgData name="Vasco Costa" userId="cacaa424-0be3-423a-9e45-daac07705322" providerId="ADAL" clId="{5F154B34-894D-49BE-A218-40F288178B1E}" dt="2022-11-07T22:14:35.727" v="3472" actId="700"/>
          <ac:spMkLst>
            <pc:docMk/>
            <pc:sldMk cId="2718744614" sldId="417"/>
            <ac:spMk id="5" creationId="{BE05C79C-23B5-3DAA-20B2-E238424D45B9}"/>
          </ac:spMkLst>
        </pc:spChg>
        <pc:spChg chg="add mod ord">
          <ac:chgData name="Vasco Costa" userId="cacaa424-0be3-423a-9e45-daac07705322" providerId="ADAL" clId="{5F154B34-894D-49BE-A218-40F288178B1E}" dt="2022-11-07T22:15:12.149" v="3483"/>
          <ac:spMkLst>
            <pc:docMk/>
            <pc:sldMk cId="2718744614" sldId="417"/>
            <ac:spMk id="6" creationId="{2769A84A-643F-FC7C-CB4B-631096607A4F}"/>
          </ac:spMkLst>
        </pc:spChg>
        <pc:spChg chg="add mod ord">
          <ac:chgData name="Vasco Costa" userId="cacaa424-0be3-423a-9e45-daac07705322" providerId="ADAL" clId="{5F154B34-894D-49BE-A218-40F288178B1E}" dt="2022-11-07T22:17:04.992" v="3493" actId="14100"/>
          <ac:spMkLst>
            <pc:docMk/>
            <pc:sldMk cId="2718744614" sldId="417"/>
            <ac:spMk id="7" creationId="{508083E1-A275-9A8A-0BCD-2CD0A6503419}"/>
          </ac:spMkLst>
        </pc:spChg>
        <pc:spChg chg="add mod">
          <ac:chgData name="Vasco Costa" userId="cacaa424-0be3-423a-9e45-daac07705322" providerId="ADAL" clId="{5F154B34-894D-49BE-A218-40F288178B1E}" dt="2022-11-07T22:15:41.376" v="3487" actId="1076"/>
          <ac:spMkLst>
            <pc:docMk/>
            <pc:sldMk cId="2718744614" sldId="417"/>
            <ac:spMk id="10" creationId="{3B2B6368-288F-3700-5A6C-6E30C9A6916F}"/>
          </ac:spMkLst>
        </pc:spChg>
        <pc:spChg chg="add mod">
          <ac:chgData name="Vasco Costa" userId="cacaa424-0be3-423a-9e45-daac07705322" providerId="ADAL" clId="{5F154B34-894D-49BE-A218-40F288178B1E}" dt="2022-11-07T22:16:50.864" v="3492" actId="14100"/>
          <ac:spMkLst>
            <pc:docMk/>
            <pc:sldMk cId="2718744614" sldId="417"/>
            <ac:spMk id="11" creationId="{A903E594-1DE5-9025-D05F-4DFF26CB3A85}"/>
          </ac:spMkLst>
        </pc:spChg>
        <pc:spChg chg="add mod">
          <ac:chgData name="Vasco Costa" userId="cacaa424-0be3-423a-9e45-daac07705322" providerId="ADAL" clId="{5F154B34-894D-49BE-A218-40F288178B1E}" dt="2022-11-07T22:15:52.308" v="3490" actId="1076"/>
          <ac:spMkLst>
            <pc:docMk/>
            <pc:sldMk cId="2718744614" sldId="417"/>
            <ac:spMk id="13" creationId="{F8F7FA15-77F6-9F5B-AEA0-06AC98F285E9}"/>
          </ac:spMkLst>
        </pc:spChg>
        <pc:picChg chg="add mod">
          <ac:chgData name="Vasco Costa" userId="cacaa424-0be3-423a-9e45-daac07705322" providerId="ADAL" clId="{5F154B34-894D-49BE-A218-40F288178B1E}" dt="2022-11-07T22:15:03.871" v="3482"/>
          <ac:picMkLst>
            <pc:docMk/>
            <pc:sldMk cId="2718744614" sldId="417"/>
            <ac:picMk id="8" creationId="{0CF25B69-ABAF-F57D-590D-5994B902FCDF}"/>
          </ac:picMkLst>
        </pc:picChg>
        <pc:picChg chg="add mod">
          <ac:chgData name="Vasco Costa" userId="cacaa424-0be3-423a-9e45-daac07705322" providerId="ADAL" clId="{5F154B34-894D-49BE-A218-40F288178B1E}" dt="2022-11-07T22:15:03.871" v="3482"/>
          <ac:picMkLst>
            <pc:docMk/>
            <pc:sldMk cId="2718744614" sldId="417"/>
            <ac:picMk id="9" creationId="{606289DC-0847-735B-DBD5-E5B234D37702}"/>
          </ac:picMkLst>
        </pc:picChg>
        <pc:picChg chg="add mod">
          <ac:chgData name="Vasco Costa" userId="cacaa424-0be3-423a-9e45-daac07705322" providerId="ADAL" clId="{5F154B34-894D-49BE-A218-40F288178B1E}" dt="2022-11-07T22:15:03.871" v="3482"/>
          <ac:picMkLst>
            <pc:docMk/>
            <pc:sldMk cId="2718744614" sldId="417"/>
            <ac:picMk id="12" creationId="{E7B85AF1-3E6F-4E0F-61FF-64A6EDDB68FF}"/>
          </ac:picMkLst>
        </pc:picChg>
      </pc:sldChg>
      <pc:sldMasterChg chg="delSp mod setBg addSldLayout delSldLayout modSldLayout">
        <pc:chgData name="Vasco Costa" userId="cacaa424-0be3-423a-9e45-daac07705322" providerId="ADAL" clId="{5F154B34-894D-49BE-A218-40F288178B1E}" dt="2022-10-29T20:05:17.634" v="100"/>
        <pc:sldMasterMkLst>
          <pc:docMk/>
          <pc:sldMasterMk cId="2521255718" sldId="2147483684"/>
        </pc:sldMasterMkLst>
        <pc:spChg chg="del">
          <ac:chgData name="Vasco Costa" userId="cacaa424-0be3-423a-9e45-daac07705322" providerId="ADAL" clId="{5F154B34-894D-49BE-A218-40F288178B1E}" dt="2022-10-29T20:00:23.807" v="68" actId="478"/>
          <ac:spMkLst>
            <pc:docMk/>
            <pc:sldMasterMk cId="2521255718" sldId="2147483684"/>
            <ac:spMk id="4" creationId="{34ACE49D-C22F-4540-AC09-E421D2A2EDBE}"/>
          </ac:spMkLst>
        </pc:spChg>
        <pc:spChg chg="del">
          <ac:chgData name="Vasco Costa" userId="cacaa424-0be3-423a-9e45-daac07705322" providerId="ADAL" clId="{5F154B34-894D-49BE-A218-40F288178B1E}" dt="2022-10-29T20:00:24.963" v="69" actId="478"/>
          <ac:spMkLst>
            <pc:docMk/>
            <pc:sldMasterMk cId="2521255718" sldId="2147483684"/>
            <ac:spMk id="5" creationId="{ACD5C3BE-317E-49E8-82B5-C8A7EC9C8A7E}"/>
          </ac:spMkLst>
        </pc:spChg>
        <pc:sldLayoutChg chg="addSp delSp modSp">
          <pc:chgData name="Vasco Costa" userId="cacaa424-0be3-423a-9e45-daac07705322" providerId="ADAL" clId="{5F154B34-894D-49BE-A218-40F288178B1E}" dt="2022-10-29T20:05:15.465" v="98"/>
          <pc:sldLayoutMkLst>
            <pc:docMk/>
            <pc:sldMasterMk cId="2521255718" sldId="2147483684"/>
            <pc:sldLayoutMk cId="3412362915" sldId="2147483685"/>
          </pc:sldLayoutMkLst>
          <pc:spChg chg="del">
            <ac:chgData name="Vasco Costa" userId="cacaa424-0be3-423a-9e45-daac07705322" providerId="ADAL" clId="{5F154B34-894D-49BE-A218-40F288178B1E}" dt="2022-10-29T20:05:14.997" v="97"/>
            <ac:spMkLst>
              <pc:docMk/>
              <pc:sldMasterMk cId="2521255718" sldId="2147483684"/>
              <pc:sldLayoutMk cId="3412362915" sldId="2147483685"/>
              <ac:spMk id="4" creationId="{8B1BC074-1090-47AF-BDE8-3859BF574BA6}"/>
            </ac:spMkLst>
          </pc:spChg>
          <pc:spChg chg="del">
            <ac:chgData name="Vasco Costa" userId="cacaa424-0be3-423a-9e45-daac07705322" providerId="ADAL" clId="{5F154B34-894D-49BE-A218-40F288178B1E}" dt="2022-10-29T20:05:14.997" v="97"/>
            <ac:spMkLst>
              <pc:docMk/>
              <pc:sldMasterMk cId="2521255718" sldId="2147483684"/>
              <pc:sldLayoutMk cId="3412362915" sldId="2147483685"/>
              <ac:spMk id="5" creationId="{F1D6522F-D41A-4734-8BD1-BD6E5A37D04C}"/>
            </ac:spMkLst>
          </pc:spChg>
          <pc:spChg chg="del">
            <ac:chgData name="Vasco Costa" userId="cacaa424-0be3-423a-9e45-daac07705322" providerId="ADAL" clId="{5F154B34-894D-49BE-A218-40F288178B1E}" dt="2022-10-29T20:05:14.997" v="97"/>
            <ac:spMkLst>
              <pc:docMk/>
              <pc:sldMasterMk cId="2521255718" sldId="2147483684"/>
              <pc:sldLayoutMk cId="3412362915" sldId="2147483685"/>
              <ac:spMk id="6" creationId="{D74D4206-406C-42A3-BBD4-44C043180931}"/>
            </ac:spMkLst>
          </pc:spChg>
          <pc:spChg chg="add mod">
            <ac:chgData name="Vasco Costa" userId="cacaa424-0be3-423a-9e45-daac07705322" providerId="ADAL" clId="{5F154B34-894D-49BE-A218-40F288178B1E}" dt="2022-10-29T20:05:15.465" v="98"/>
            <ac:spMkLst>
              <pc:docMk/>
              <pc:sldMasterMk cId="2521255718" sldId="2147483684"/>
              <pc:sldLayoutMk cId="3412362915" sldId="2147483685"/>
              <ac:spMk id="7" creationId="{CBBF0A09-3B5A-8542-3C51-5B299FD4EB6D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4:54.260" v="84"/>
          <pc:sldLayoutMkLst>
            <pc:docMk/>
            <pc:sldMasterMk cId="2521255718" sldId="2147483684"/>
            <pc:sldLayoutMk cId="3616071164" sldId="2147483686"/>
          </pc:sldLayoutMkLst>
          <pc:spChg chg="del">
            <ac:chgData name="Vasco Costa" userId="cacaa424-0be3-423a-9e45-daac07705322" providerId="ADAL" clId="{5F154B34-894D-49BE-A218-40F288178B1E}" dt="2022-10-29T20:04:53.671" v="83"/>
            <ac:spMkLst>
              <pc:docMk/>
              <pc:sldMasterMk cId="2521255718" sldId="2147483684"/>
              <pc:sldLayoutMk cId="3616071164" sldId="2147483686"/>
              <ac:spMk id="4" creationId="{4D4EE704-5DCA-484E-85E0-0E3A7B1C5046}"/>
            </ac:spMkLst>
          </pc:spChg>
          <pc:spChg chg="del">
            <ac:chgData name="Vasco Costa" userId="cacaa424-0be3-423a-9e45-daac07705322" providerId="ADAL" clId="{5F154B34-894D-49BE-A218-40F288178B1E}" dt="2022-10-29T20:04:53.671" v="83"/>
            <ac:spMkLst>
              <pc:docMk/>
              <pc:sldMasterMk cId="2521255718" sldId="2147483684"/>
              <pc:sldLayoutMk cId="3616071164" sldId="2147483686"/>
              <ac:spMk id="5" creationId="{4CA69B66-1C18-44A2-93F7-97DED26F24AB}"/>
            </ac:spMkLst>
          </pc:spChg>
          <pc:spChg chg="del">
            <ac:chgData name="Vasco Costa" userId="cacaa424-0be3-423a-9e45-daac07705322" providerId="ADAL" clId="{5F154B34-894D-49BE-A218-40F288178B1E}" dt="2022-10-29T20:04:53.671" v="83"/>
            <ac:spMkLst>
              <pc:docMk/>
              <pc:sldMasterMk cId="2521255718" sldId="2147483684"/>
              <pc:sldLayoutMk cId="3616071164" sldId="2147483686"/>
              <ac:spMk id="6" creationId="{7E44B5A0-66FA-433A-8DC5-C097C63B4DFC}"/>
            </ac:spMkLst>
          </pc:spChg>
          <pc:spChg chg="add mod">
            <ac:chgData name="Vasco Costa" userId="cacaa424-0be3-423a-9e45-daac07705322" providerId="ADAL" clId="{5F154B34-894D-49BE-A218-40F288178B1E}" dt="2022-10-29T20:04:54.260" v="84"/>
            <ac:spMkLst>
              <pc:docMk/>
              <pc:sldMasterMk cId="2521255718" sldId="2147483684"/>
              <pc:sldLayoutMk cId="3616071164" sldId="2147483686"/>
              <ac:spMk id="7" creationId="{937897B3-D54C-2F1A-C74D-9C551D75E340}"/>
            </ac:spMkLst>
          </pc:spChg>
        </pc:sldLayoutChg>
        <pc:sldLayoutChg chg="addSp delSp modSp setBg">
          <pc:chgData name="Vasco Costa" userId="cacaa424-0be3-423a-9e45-daac07705322" providerId="ADAL" clId="{5F154B34-894D-49BE-A218-40F288178B1E}" dt="2022-10-29T20:04:26.490" v="81"/>
          <pc:sldLayoutMkLst>
            <pc:docMk/>
            <pc:sldMasterMk cId="2521255718" sldId="2147483684"/>
            <pc:sldLayoutMk cId="1023429560" sldId="2147483687"/>
          </pc:sldLayoutMkLst>
          <pc:spChg chg="add mod">
            <ac:chgData name="Vasco Costa" userId="cacaa424-0be3-423a-9e45-daac07705322" providerId="ADAL" clId="{5F154B34-894D-49BE-A218-40F288178B1E}" dt="2022-10-29T20:04:26.490" v="81"/>
            <ac:spMkLst>
              <pc:docMk/>
              <pc:sldMasterMk cId="2521255718" sldId="2147483684"/>
              <pc:sldLayoutMk cId="1023429560" sldId="2147483687"/>
              <ac:spMk id="2" creationId="{BA581FF6-C98F-DD98-E1C1-7D247B813B59}"/>
            </ac:spMkLst>
          </pc:spChg>
          <pc:spChg chg="del">
            <ac:chgData name="Vasco Costa" userId="cacaa424-0be3-423a-9e45-daac07705322" providerId="ADAL" clId="{5F154B34-894D-49BE-A218-40F288178B1E}" dt="2022-10-29T20:04:25.926" v="80"/>
            <ac:spMkLst>
              <pc:docMk/>
              <pc:sldMasterMk cId="2521255718" sldId="2147483684"/>
              <pc:sldLayoutMk cId="1023429560" sldId="2147483687"/>
              <ac:spMk id="4" creationId="{56403DDF-462A-45CE-931B-010AB4F73C3F}"/>
            </ac:spMkLst>
          </pc:spChg>
          <pc:spChg chg="del">
            <ac:chgData name="Vasco Costa" userId="cacaa424-0be3-423a-9e45-daac07705322" providerId="ADAL" clId="{5F154B34-894D-49BE-A218-40F288178B1E}" dt="2022-10-29T20:04:25.926" v="80"/>
            <ac:spMkLst>
              <pc:docMk/>
              <pc:sldMasterMk cId="2521255718" sldId="2147483684"/>
              <pc:sldLayoutMk cId="1023429560" sldId="2147483687"/>
              <ac:spMk id="5" creationId="{39E10702-2ACF-4768-9E91-8CB87B89594D}"/>
            </ac:spMkLst>
          </pc:spChg>
          <pc:spChg chg="del">
            <ac:chgData name="Vasco Costa" userId="cacaa424-0be3-423a-9e45-daac07705322" providerId="ADAL" clId="{5F154B34-894D-49BE-A218-40F288178B1E}" dt="2022-10-29T20:04:25.926" v="80"/>
            <ac:spMkLst>
              <pc:docMk/>
              <pc:sldMasterMk cId="2521255718" sldId="2147483684"/>
              <pc:sldLayoutMk cId="1023429560" sldId="2147483687"/>
              <ac:spMk id="6" creationId="{E8DFA722-391E-4FCF-8E15-0D7E2EC02B63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17.634" v="100"/>
          <pc:sldLayoutMkLst>
            <pc:docMk/>
            <pc:sldMasterMk cId="2521255718" sldId="2147483684"/>
            <pc:sldLayoutMk cId="3617165047" sldId="2147483688"/>
          </pc:sldLayoutMkLst>
          <pc:spChg chg="del">
            <ac:chgData name="Vasco Costa" userId="cacaa424-0be3-423a-9e45-daac07705322" providerId="ADAL" clId="{5F154B34-894D-49BE-A218-40F288178B1E}" dt="2022-10-29T20:05:17.223" v="99"/>
            <ac:spMkLst>
              <pc:docMk/>
              <pc:sldMasterMk cId="2521255718" sldId="2147483684"/>
              <pc:sldLayoutMk cId="3617165047" sldId="2147483688"/>
              <ac:spMk id="5" creationId="{BB99A8AF-0998-4613-B1D8-C14ECBFFDF67}"/>
            </ac:spMkLst>
          </pc:spChg>
          <pc:spChg chg="del">
            <ac:chgData name="Vasco Costa" userId="cacaa424-0be3-423a-9e45-daac07705322" providerId="ADAL" clId="{5F154B34-894D-49BE-A218-40F288178B1E}" dt="2022-10-29T20:05:17.223" v="99"/>
            <ac:spMkLst>
              <pc:docMk/>
              <pc:sldMasterMk cId="2521255718" sldId="2147483684"/>
              <pc:sldLayoutMk cId="3617165047" sldId="2147483688"/>
              <ac:spMk id="6" creationId="{66E44EAA-B8A9-4428-A9DF-1174DA940990}"/>
            </ac:spMkLst>
          </pc:spChg>
          <pc:spChg chg="del">
            <ac:chgData name="Vasco Costa" userId="cacaa424-0be3-423a-9e45-daac07705322" providerId="ADAL" clId="{5F154B34-894D-49BE-A218-40F288178B1E}" dt="2022-10-29T20:05:17.223" v="99"/>
            <ac:spMkLst>
              <pc:docMk/>
              <pc:sldMasterMk cId="2521255718" sldId="2147483684"/>
              <pc:sldLayoutMk cId="3617165047" sldId="2147483688"/>
              <ac:spMk id="7" creationId="{19E5C381-C899-4BF9-B584-2D78074D1CB2}"/>
            </ac:spMkLst>
          </pc:spChg>
          <pc:spChg chg="add mod">
            <ac:chgData name="Vasco Costa" userId="cacaa424-0be3-423a-9e45-daac07705322" providerId="ADAL" clId="{5F154B34-894D-49BE-A218-40F288178B1E}" dt="2022-10-29T20:05:17.634" v="100"/>
            <ac:spMkLst>
              <pc:docMk/>
              <pc:sldMasterMk cId="2521255718" sldId="2147483684"/>
              <pc:sldLayoutMk cId="3617165047" sldId="2147483688"/>
              <ac:spMk id="8" creationId="{54EA405A-F797-E6BA-B5E5-B88B01F71EAD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05.844" v="90"/>
          <pc:sldLayoutMkLst>
            <pc:docMk/>
            <pc:sldMasterMk cId="2521255718" sldId="2147483684"/>
            <pc:sldLayoutMk cId="670392337" sldId="2147483689"/>
          </pc:sldLayoutMkLst>
          <pc:spChg chg="del">
            <ac:chgData name="Vasco Costa" userId="cacaa424-0be3-423a-9e45-daac07705322" providerId="ADAL" clId="{5F154B34-894D-49BE-A218-40F288178B1E}" dt="2022-10-29T20:05:05.407" v="89"/>
            <ac:spMkLst>
              <pc:docMk/>
              <pc:sldMasterMk cId="2521255718" sldId="2147483684"/>
              <pc:sldLayoutMk cId="670392337" sldId="2147483689"/>
              <ac:spMk id="7" creationId="{DDCDCD5B-3F26-4AFA-8BD4-E5D8DD2AF494}"/>
            </ac:spMkLst>
          </pc:spChg>
          <pc:spChg chg="del">
            <ac:chgData name="Vasco Costa" userId="cacaa424-0be3-423a-9e45-daac07705322" providerId="ADAL" clId="{5F154B34-894D-49BE-A218-40F288178B1E}" dt="2022-10-29T20:05:05.407" v="89"/>
            <ac:spMkLst>
              <pc:docMk/>
              <pc:sldMasterMk cId="2521255718" sldId="2147483684"/>
              <pc:sldLayoutMk cId="670392337" sldId="2147483689"/>
              <ac:spMk id="8" creationId="{3D10D1EE-83A0-4FB5-9B25-8A73DE891A87}"/>
            </ac:spMkLst>
          </pc:spChg>
          <pc:spChg chg="del">
            <ac:chgData name="Vasco Costa" userId="cacaa424-0be3-423a-9e45-daac07705322" providerId="ADAL" clId="{5F154B34-894D-49BE-A218-40F288178B1E}" dt="2022-10-29T20:05:05.407" v="89"/>
            <ac:spMkLst>
              <pc:docMk/>
              <pc:sldMasterMk cId="2521255718" sldId="2147483684"/>
              <pc:sldLayoutMk cId="670392337" sldId="2147483689"/>
              <ac:spMk id="9" creationId="{03031C35-2E5B-491D-85ED-DB42A4FE1623}"/>
            </ac:spMkLst>
          </pc:spChg>
          <pc:spChg chg="add mod">
            <ac:chgData name="Vasco Costa" userId="cacaa424-0be3-423a-9e45-daac07705322" providerId="ADAL" clId="{5F154B34-894D-49BE-A218-40F288178B1E}" dt="2022-10-29T20:05:05.844" v="90"/>
            <ac:spMkLst>
              <pc:docMk/>
              <pc:sldMasterMk cId="2521255718" sldId="2147483684"/>
              <pc:sldLayoutMk cId="670392337" sldId="2147483689"/>
              <ac:spMk id="10" creationId="{8DC60FBD-B729-3331-871A-5C2C376C72D1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13.209" v="96"/>
          <pc:sldLayoutMkLst>
            <pc:docMk/>
            <pc:sldMasterMk cId="2521255718" sldId="2147483684"/>
            <pc:sldLayoutMk cId="727319112" sldId="2147483693"/>
          </pc:sldLayoutMkLst>
          <pc:spChg chg="add mod">
            <ac:chgData name="Vasco Costa" userId="cacaa424-0be3-423a-9e45-daac07705322" providerId="ADAL" clId="{5F154B34-894D-49BE-A218-40F288178B1E}" dt="2022-10-29T20:05:13.209" v="96"/>
            <ac:spMkLst>
              <pc:docMk/>
              <pc:sldMasterMk cId="2521255718" sldId="2147483684"/>
              <pc:sldLayoutMk cId="727319112" sldId="2147483693"/>
              <ac:spMk id="2" creationId="{71FB4946-4310-0B62-B761-21423372EF24}"/>
            </ac:spMkLst>
          </pc:spChg>
          <pc:spChg chg="del">
            <ac:chgData name="Vasco Costa" userId="cacaa424-0be3-423a-9e45-daac07705322" providerId="ADAL" clId="{5F154B34-894D-49BE-A218-40F288178B1E}" dt="2022-10-29T20:05:12.822" v="95"/>
            <ac:spMkLst>
              <pc:docMk/>
              <pc:sldMasterMk cId="2521255718" sldId="2147483684"/>
              <pc:sldLayoutMk cId="727319112" sldId="2147483693"/>
              <ac:spMk id="5" creationId="{E57D2D6F-49E8-4217-A908-2D9E43583589}"/>
            </ac:spMkLst>
          </pc:spChg>
          <pc:spChg chg="del">
            <ac:chgData name="Vasco Costa" userId="cacaa424-0be3-423a-9e45-daac07705322" providerId="ADAL" clId="{5F154B34-894D-49BE-A218-40F288178B1E}" dt="2022-10-29T20:05:12.822" v="95"/>
            <ac:spMkLst>
              <pc:docMk/>
              <pc:sldMasterMk cId="2521255718" sldId="2147483684"/>
              <pc:sldLayoutMk cId="727319112" sldId="2147483693"/>
              <ac:spMk id="6" creationId="{591C4440-6B8D-4A24-A807-8B1302A3DFAF}"/>
            </ac:spMkLst>
          </pc:spChg>
          <pc:spChg chg="del">
            <ac:chgData name="Vasco Costa" userId="cacaa424-0be3-423a-9e45-daac07705322" providerId="ADAL" clId="{5F154B34-894D-49BE-A218-40F288178B1E}" dt="2022-10-29T20:05:12.822" v="95"/>
            <ac:spMkLst>
              <pc:docMk/>
              <pc:sldMasterMk cId="2521255718" sldId="2147483684"/>
              <pc:sldLayoutMk cId="727319112" sldId="2147483693"/>
              <ac:spMk id="7" creationId="{76CFE189-E20B-4108-B290-244424336512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4:58.592" v="86"/>
          <pc:sldLayoutMkLst>
            <pc:docMk/>
            <pc:sldMasterMk cId="2521255718" sldId="2147483684"/>
            <pc:sldLayoutMk cId="3063087162" sldId="2147483696"/>
          </pc:sldLayoutMkLst>
          <pc:spChg chg="del">
            <ac:chgData name="Vasco Costa" userId="cacaa424-0be3-423a-9e45-daac07705322" providerId="ADAL" clId="{5F154B34-894D-49BE-A218-40F288178B1E}" dt="2022-10-29T20:04:58.244" v="85"/>
            <ac:spMkLst>
              <pc:docMk/>
              <pc:sldMasterMk cId="2521255718" sldId="2147483684"/>
              <pc:sldLayoutMk cId="3063087162" sldId="2147483696"/>
              <ac:spMk id="2" creationId="{AB81B449-7B97-41DC-B23F-65EDCBD316A6}"/>
            </ac:spMkLst>
          </pc:spChg>
          <pc:spChg chg="del">
            <ac:chgData name="Vasco Costa" userId="cacaa424-0be3-423a-9e45-daac07705322" providerId="ADAL" clId="{5F154B34-894D-49BE-A218-40F288178B1E}" dt="2022-10-29T20:04:58.244" v="85"/>
            <ac:spMkLst>
              <pc:docMk/>
              <pc:sldMasterMk cId="2521255718" sldId="2147483684"/>
              <pc:sldLayoutMk cId="3063087162" sldId="2147483696"/>
              <ac:spMk id="3" creationId="{7C6B46D5-337B-4906-8412-4EEA3884FA7E}"/>
            </ac:spMkLst>
          </pc:spChg>
          <pc:spChg chg="del">
            <ac:chgData name="Vasco Costa" userId="cacaa424-0be3-423a-9e45-daac07705322" providerId="ADAL" clId="{5F154B34-894D-49BE-A218-40F288178B1E}" dt="2022-10-29T20:04:58.244" v="85"/>
            <ac:spMkLst>
              <pc:docMk/>
              <pc:sldMasterMk cId="2521255718" sldId="2147483684"/>
              <pc:sldLayoutMk cId="3063087162" sldId="2147483696"/>
              <ac:spMk id="4" creationId="{E436F230-C9A7-407A-B923-873839C8D8A0}"/>
            </ac:spMkLst>
          </pc:spChg>
          <pc:spChg chg="add mod">
            <ac:chgData name="Vasco Costa" userId="cacaa424-0be3-423a-9e45-daac07705322" providerId="ADAL" clId="{5F154B34-894D-49BE-A218-40F288178B1E}" dt="2022-10-29T20:04:58.592" v="86"/>
            <ac:spMkLst>
              <pc:docMk/>
              <pc:sldMasterMk cId="2521255718" sldId="2147483684"/>
              <pc:sldLayoutMk cId="3063087162" sldId="2147483696"/>
              <ac:spMk id="6" creationId="{83D18893-8650-2C21-DE4B-4C4B2A3856C9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08.115" v="92"/>
          <pc:sldLayoutMkLst>
            <pc:docMk/>
            <pc:sldMasterMk cId="2521255718" sldId="2147483684"/>
            <pc:sldLayoutMk cId="22852078" sldId="2147483697"/>
          </pc:sldLayoutMkLst>
          <pc:spChg chg="add mod">
            <ac:chgData name="Vasco Costa" userId="cacaa424-0be3-423a-9e45-daac07705322" providerId="ADAL" clId="{5F154B34-894D-49BE-A218-40F288178B1E}" dt="2022-10-29T20:05:08.115" v="92"/>
            <ac:spMkLst>
              <pc:docMk/>
              <pc:sldMasterMk cId="2521255718" sldId="2147483684"/>
              <pc:sldLayoutMk cId="22852078" sldId="2147483697"/>
              <ac:spMk id="2" creationId="{BEC2530B-A0B9-704F-9B6A-5579A019C65F}"/>
            </ac:spMkLst>
          </pc:spChg>
          <pc:spChg chg="del">
            <ac:chgData name="Vasco Costa" userId="cacaa424-0be3-423a-9e45-daac07705322" providerId="ADAL" clId="{5F154B34-894D-49BE-A218-40F288178B1E}" dt="2022-10-29T20:05:07.774" v="91"/>
            <ac:spMkLst>
              <pc:docMk/>
              <pc:sldMasterMk cId="2521255718" sldId="2147483684"/>
              <pc:sldLayoutMk cId="22852078" sldId="2147483697"/>
              <ac:spMk id="4" creationId="{8B1BC074-1090-47AF-BDE8-3859BF574BA6}"/>
            </ac:spMkLst>
          </pc:spChg>
          <pc:spChg chg="del">
            <ac:chgData name="Vasco Costa" userId="cacaa424-0be3-423a-9e45-daac07705322" providerId="ADAL" clId="{5F154B34-894D-49BE-A218-40F288178B1E}" dt="2022-10-29T20:05:07.774" v="91"/>
            <ac:spMkLst>
              <pc:docMk/>
              <pc:sldMasterMk cId="2521255718" sldId="2147483684"/>
              <pc:sldLayoutMk cId="22852078" sldId="2147483697"/>
              <ac:spMk id="5" creationId="{F1D6522F-D41A-4734-8BD1-BD6E5A37D04C}"/>
            </ac:spMkLst>
          </pc:spChg>
          <pc:spChg chg="del">
            <ac:chgData name="Vasco Costa" userId="cacaa424-0be3-423a-9e45-daac07705322" providerId="ADAL" clId="{5F154B34-894D-49BE-A218-40F288178B1E}" dt="2022-10-29T20:05:07.774" v="91"/>
            <ac:spMkLst>
              <pc:docMk/>
              <pc:sldMasterMk cId="2521255718" sldId="2147483684"/>
              <pc:sldLayoutMk cId="22852078" sldId="2147483697"/>
              <ac:spMk id="6" creationId="{D74D4206-406C-42A3-BBD4-44C043180931}"/>
            </ac:spMkLst>
          </pc:spChg>
        </pc:sldLayoutChg>
        <pc:sldLayoutChg chg="addSp modSp">
          <pc:chgData name="Vasco Costa" userId="cacaa424-0be3-423a-9e45-daac07705322" providerId="ADAL" clId="{5F154B34-894D-49BE-A218-40F288178B1E}" dt="2022-10-29T20:03:50.282" v="75"/>
          <pc:sldLayoutMkLst>
            <pc:docMk/>
            <pc:sldMasterMk cId="2521255718" sldId="2147483684"/>
            <pc:sldLayoutMk cId="600948850" sldId="2147483699"/>
          </pc:sldLayoutMkLst>
          <pc:spChg chg="add mod">
            <ac:chgData name="Vasco Costa" userId="cacaa424-0be3-423a-9e45-daac07705322" providerId="ADAL" clId="{5F154B34-894D-49BE-A218-40F288178B1E}" dt="2022-10-29T20:03:50.282" v="75"/>
            <ac:spMkLst>
              <pc:docMk/>
              <pc:sldMasterMk cId="2521255718" sldId="2147483684"/>
              <pc:sldLayoutMk cId="600948850" sldId="2147483699"/>
              <ac:spMk id="2" creationId="{59075131-3941-4002-E233-A69D4C5A17B4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4:15.334" v="77"/>
          <pc:sldLayoutMkLst>
            <pc:docMk/>
            <pc:sldMasterMk cId="2521255718" sldId="2147483684"/>
            <pc:sldLayoutMk cId="4284120214" sldId="2147483700"/>
          </pc:sldLayoutMkLst>
          <pc:spChg chg="del">
            <ac:chgData name="Vasco Costa" userId="cacaa424-0be3-423a-9e45-daac07705322" providerId="ADAL" clId="{5F154B34-894D-49BE-A218-40F288178B1E}" dt="2022-10-29T20:04:14.647" v="76"/>
            <ac:spMkLst>
              <pc:docMk/>
              <pc:sldMasterMk cId="2521255718" sldId="2147483684"/>
              <pc:sldLayoutMk cId="4284120214" sldId="2147483700"/>
              <ac:spMk id="2" creationId="{AB81B449-7B97-41DC-B23F-65EDCBD316A6}"/>
            </ac:spMkLst>
          </pc:spChg>
          <pc:spChg chg="del">
            <ac:chgData name="Vasco Costa" userId="cacaa424-0be3-423a-9e45-daac07705322" providerId="ADAL" clId="{5F154B34-894D-49BE-A218-40F288178B1E}" dt="2022-10-29T20:04:14.647" v="76"/>
            <ac:spMkLst>
              <pc:docMk/>
              <pc:sldMasterMk cId="2521255718" sldId="2147483684"/>
              <pc:sldLayoutMk cId="4284120214" sldId="2147483700"/>
              <ac:spMk id="3" creationId="{7C6B46D5-337B-4906-8412-4EEA3884FA7E}"/>
            </ac:spMkLst>
          </pc:spChg>
          <pc:spChg chg="del">
            <ac:chgData name="Vasco Costa" userId="cacaa424-0be3-423a-9e45-daac07705322" providerId="ADAL" clId="{5F154B34-894D-49BE-A218-40F288178B1E}" dt="2022-10-29T20:04:14.647" v="76"/>
            <ac:spMkLst>
              <pc:docMk/>
              <pc:sldMasterMk cId="2521255718" sldId="2147483684"/>
              <pc:sldLayoutMk cId="4284120214" sldId="2147483700"/>
              <ac:spMk id="4" creationId="{E436F230-C9A7-407A-B923-873839C8D8A0}"/>
            </ac:spMkLst>
          </pc:spChg>
          <pc:spChg chg="add mod">
            <ac:chgData name="Vasco Costa" userId="cacaa424-0be3-423a-9e45-daac07705322" providerId="ADAL" clId="{5F154B34-894D-49BE-A218-40F288178B1E}" dt="2022-10-29T20:04:15.334" v="77"/>
            <ac:spMkLst>
              <pc:docMk/>
              <pc:sldMasterMk cId="2521255718" sldId="2147483684"/>
              <pc:sldLayoutMk cId="4284120214" sldId="2147483700"/>
              <ac:spMk id="8" creationId="{ED131736-0129-C293-BA11-A43F85E4A11E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02.996" v="88"/>
          <pc:sldLayoutMkLst>
            <pc:docMk/>
            <pc:sldMasterMk cId="2521255718" sldId="2147483684"/>
            <pc:sldLayoutMk cId="3715776986" sldId="2147483707"/>
          </pc:sldLayoutMkLst>
          <pc:spChg chg="add mod">
            <ac:chgData name="Vasco Costa" userId="cacaa424-0be3-423a-9e45-daac07705322" providerId="ADAL" clId="{5F154B34-894D-49BE-A218-40F288178B1E}" dt="2022-10-29T20:05:02.996" v="88"/>
            <ac:spMkLst>
              <pc:docMk/>
              <pc:sldMasterMk cId="2521255718" sldId="2147483684"/>
              <pc:sldLayoutMk cId="3715776986" sldId="2147483707"/>
              <ac:spMk id="2" creationId="{6954A74D-1950-4CE3-11A8-2043D1023A49}"/>
            </ac:spMkLst>
          </pc:spChg>
          <pc:spChg chg="del">
            <ac:chgData name="Vasco Costa" userId="cacaa424-0be3-423a-9e45-daac07705322" providerId="ADAL" clId="{5F154B34-894D-49BE-A218-40F288178B1E}" dt="2022-10-29T20:05:02.560" v="87"/>
            <ac:spMkLst>
              <pc:docMk/>
              <pc:sldMasterMk cId="2521255718" sldId="2147483684"/>
              <pc:sldLayoutMk cId="3715776986" sldId="2147483707"/>
              <ac:spMk id="4" creationId="{D8661572-1A59-4E3B-BA65-3329E9468C69}"/>
            </ac:spMkLst>
          </pc:spChg>
          <pc:spChg chg="del">
            <ac:chgData name="Vasco Costa" userId="cacaa424-0be3-423a-9e45-daac07705322" providerId="ADAL" clId="{5F154B34-894D-49BE-A218-40F288178B1E}" dt="2022-10-29T20:05:02.560" v="87"/>
            <ac:spMkLst>
              <pc:docMk/>
              <pc:sldMasterMk cId="2521255718" sldId="2147483684"/>
              <pc:sldLayoutMk cId="3715776986" sldId="2147483707"/>
              <ac:spMk id="5" creationId="{AFEF84F1-99FE-4F0B-9E76-F581C2C1B6D9}"/>
            </ac:spMkLst>
          </pc:spChg>
          <pc:spChg chg="del">
            <ac:chgData name="Vasco Costa" userId="cacaa424-0be3-423a-9e45-daac07705322" providerId="ADAL" clId="{5F154B34-894D-49BE-A218-40F288178B1E}" dt="2022-10-29T20:05:02.560" v="87"/>
            <ac:spMkLst>
              <pc:docMk/>
              <pc:sldMasterMk cId="2521255718" sldId="2147483684"/>
              <pc:sldLayoutMk cId="3715776986" sldId="2147483707"/>
              <ac:spMk id="6" creationId="{97B2D769-16B1-43C4-BF14-3175533511ED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5:10.215" v="94"/>
          <pc:sldLayoutMkLst>
            <pc:docMk/>
            <pc:sldMasterMk cId="2521255718" sldId="2147483684"/>
            <pc:sldLayoutMk cId="1425477023" sldId="2147483731"/>
          </pc:sldLayoutMkLst>
          <pc:spChg chg="del">
            <ac:chgData name="Vasco Costa" userId="cacaa424-0be3-423a-9e45-daac07705322" providerId="ADAL" clId="{5F154B34-894D-49BE-A218-40F288178B1E}" dt="2022-10-29T20:05:09.747" v="93"/>
            <ac:spMkLst>
              <pc:docMk/>
              <pc:sldMasterMk cId="2521255718" sldId="2147483684"/>
              <pc:sldLayoutMk cId="1425477023" sldId="2147483731"/>
              <ac:spMk id="2" creationId="{AB81B449-7B97-41DC-B23F-65EDCBD316A6}"/>
            </ac:spMkLst>
          </pc:spChg>
          <pc:spChg chg="del">
            <ac:chgData name="Vasco Costa" userId="cacaa424-0be3-423a-9e45-daac07705322" providerId="ADAL" clId="{5F154B34-894D-49BE-A218-40F288178B1E}" dt="2022-10-29T20:05:09.747" v="93"/>
            <ac:spMkLst>
              <pc:docMk/>
              <pc:sldMasterMk cId="2521255718" sldId="2147483684"/>
              <pc:sldLayoutMk cId="1425477023" sldId="2147483731"/>
              <ac:spMk id="3" creationId="{7C6B46D5-337B-4906-8412-4EEA3884FA7E}"/>
            </ac:spMkLst>
          </pc:spChg>
          <pc:spChg chg="del">
            <ac:chgData name="Vasco Costa" userId="cacaa424-0be3-423a-9e45-daac07705322" providerId="ADAL" clId="{5F154B34-894D-49BE-A218-40F288178B1E}" dt="2022-10-29T20:05:09.747" v="93"/>
            <ac:spMkLst>
              <pc:docMk/>
              <pc:sldMasterMk cId="2521255718" sldId="2147483684"/>
              <pc:sldLayoutMk cId="1425477023" sldId="2147483731"/>
              <ac:spMk id="4" creationId="{E436F230-C9A7-407A-B923-873839C8D8A0}"/>
            </ac:spMkLst>
          </pc:spChg>
          <pc:spChg chg="add mod">
            <ac:chgData name="Vasco Costa" userId="cacaa424-0be3-423a-9e45-daac07705322" providerId="ADAL" clId="{5F154B34-894D-49BE-A218-40F288178B1E}" dt="2022-10-29T20:05:10.215" v="94"/>
            <ac:spMkLst>
              <pc:docMk/>
              <pc:sldMasterMk cId="2521255718" sldId="2147483684"/>
              <pc:sldLayoutMk cId="1425477023" sldId="2147483731"/>
              <ac:spMk id="6" creationId="{6F223B30-EE93-780F-287F-8DE966EE6BC3}"/>
            </ac:spMkLst>
          </pc:spChg>
        </pc:sldLayoutChg>
        <pc:sldLayoutChg chg="addSp delSp modSp">
          <pc:chgData name="Vasco Costa" userId="cacaa424-0be3-423a-9e45-daac07705322" providerId="ADAL" clId="{5F154B34-894D-49BE-A218-40F288178B1E}" dt="2022-10-29T20:04:21.626" v="79"/>
          <pc:sldLayoutMkLst>
            <pc:docMk/>
            <pc:sldMasterMk cId="2521255718" sldId="2147483684"/>
            <pc:sldLayoutMk cId="2570260729" sldId="2147483733"/>
          </pc:sldLayoutMkLst>
          <pc:spChg chg="del">
            <ac:chgData name="Vasco Costa" userId="cacaa424-0be3-423a-9e45-daac07705322" providerId="ADAL" clId="{5F154B34-894D-49BE-A218-40F288178B1E}" dt="2022-10-29T20:04:21.204" v="78"/>
            <ac:spMkLst>
              <pc:docMk/>
              <pc:sldMasterMk cId="2521255718" sldId="2147483684"/>
              <pc:sldLayoutMk cId="2570260729" sldId="2147483733"/>
              <ac:spMk id="2" creationId="{AB81B449-7B97-41DC-B23F-65EDCBD316A6}"/>
            </ac:spMkLst>
          </pc:spChg>
          <pc:spChg chg="del">
            <ac:chgData name="Vasco Costa" userId="cacaa424-0be3-423a-9e45-daac07705322" providerId="ADAL" clId="{5F154B34-894D-49BE-A218-40F288178B1E}" dt="2022-10-29T20:04:21.204" v="78"/>
            <ac:spMkLst>
              <pc:docMk/>
              <pc:sldMasterMk cId="2521255718" sldId="2147483684"/>
              <pc:sldLayoutMk cId="2570260729" sldId="2147483733"/>
              <ac:spMk id="3" creationId="{7C6B46D5-337B-4906-8412-4EEA3884FA7E}"/>
            </ac:spMkLst>
          </pc:spChg>
          <pc:spChg chg="del">
            <ac:chgData name="Vasco Costa" userId="cacaa424-0be3-423a-9e45-daac07705322" providerId="ADAL" clId="{5F154B34-894D-49BE-A218-40F288178B1E}" dt="2022-10-29T20:04:21.204" v="78"/>
            <ac:spMkLst>
              <pc:docMk/>
              <pc:sldMasterMk cId="2521255718" sldId="2147483684"/>
              <pc:sldLayoutMk cId="2570260729" sldId="2147483733"/>
              <ac:spMk id="4" creationId="{E436F230-C9A7-407A-B923-873839C8D8A0}"/>
            </ac:spMkLst>
          </pc:spChg>
          <pc:spChg chg="add mod">
            <ac:chgData name="Vasco Costa" userId="cacaa424-0be3-423a-9e45-daac07705322" providerId="ADAL" clId="{5F154B34-894D-49BE-A218-40F288178B1E}" dt="2022-10-29T20:04:21.626" v="79"/>
            <ac:spMkLst>
              <pc:docMk/>
              <pc:sldMasterMk cId="2521255718" sldId="2147483684"/>
              <pc:sldLayoutMk cId="2570260729" sldId="2147483733"/>
              <ac:spMk id="5" creationId="{48E57944-4FF8-4257-D497-039C0C9586B6}"/>
            </ac:spMkLst>
          </pc:spChg>
        </pc:sldLayoutChg>
        <pc:sldLayoutChg chg="addSp modSp setBg">
          <pc:chgData name="Vasco Costa" userId="cacaa424-0be3-423a-9e45-daac07705322" providerId="ADAL" clId="{5F154B34-894D-49BE-A218-40F288178B1E}" dt="2022-10-29T20:04:45.539" v="82"/>
          <pc:sldLayoutMkLst>
            <pc:docMk/>
            <pc:sldMasterMk cId="2521255718" sldId="2147483684"/>
            <pc:sldLayoutMk cId="2229304515" sldId="2147483734"/>
          </pc:sldLayoutMkLst>
          <pc:spChg chg="add mod">
            <ac:chgData name="Vasco Costa" userId="cacaa424-0be3-423a-9e45-daac07705322" providerId="ADAL" clId="{5F154B34-894D-49BE-A218-40F288178B1E}" dt="2022-10-29T20:04:45.539" v="82"/>
            <ac:spMkLst>
              <pc:docMk/>
              <pc:sldMasterMk cId="2521255718" sldId="2147483684"/>
              <pc:sldLayoutMk cId="2229304515" sldId="2147483734"/>
              <ac:spMk id="2" creationId="{D32DCA3A-7287-408A-CD0C-1E41416A0F9A}"/>
            </ac:spMkLst>
          </pc:spChg>
        </pc:sldLayoutChg>
        <pc:sldLayoutChg chg="new del mod">
          <pc:chgData name="Vasco Costa" userId="cacaa424-0be3-423a-9e45-daac07705322" providerId="ADAL" clId="{5F154B34-894D-49BE-A218-40F288178B1E}" dt="2022-10-29T20:00:33.859" v="71" actId="2696"/>
          <pc:sldLayoutMkLst>
            <pc:docMk/>
            <pc:sldMasterMk cId="2521255718" sldId="2147483684"/>
            <pc:sldLayoutMk cId="2972210282" sldId="2147483735"/>
          </pc:sldLayoutMkLst>
        </pc:sldLayoutChg>
      </pc:sldMasterChg>
    </pc:docChg>
  </pc:docChgLst>
  <pc:docChgLst>
    <pc:chgData name="Tiago Santos" userId="f6818b97-354d-4693-90a4-baf6aa4bbf49" providerId="ADAL" clId="{2559F1DB-7523-49B2-833B-B71A04162636}"/>
    <pc:docChg chg="undo redo custSel addSld delSld modSld sldOrd">
      <pc:chgData name="Tiago Santos" userId="f6818b97-354d-4693-90a4-baf6aa4bbf49" providerId="ADAL" clId="{2559F1DB-7523-49B2-833B-B71A04162636}" dt="2022-11-07T22:33:55.116" v="1726" actId="20577"/>
      <pc:docMkLst>
        <pc:docMk/>
      </pc:docMkLst>
      <pc:sldChg chg="modSp mod">
        <pc:chgData name="Tiago Santos" userId="f6818b97-354d-4693-90a4-baf6aa4bbf49" providerId="ADAL" clId="{2559F1DB-7523-49B2-833B-B71A04162636}" dt="2022-11-07T19:00:50.808" v="1123" actId="20577"/>
        <pc:sldMkLst>
          <pc:docMk/>
          <pc:sldMk cId="560021826" sldId="317"/>
        </pc:sldMkLst>
        <pc:spChg chg="mod">
          <ac:chgData name="Tiago Santos" userId="f6818b97-354d-4693-90a4-baf6aa4bbf49" providerId="ADAL" clId="{2559F1DB-7523-49B2-833B-B71A04162636}" dt="2022-11-07T19:00:50.808" v="1123" actId="20577"/>
          <ac:spMkLst>
            <pc:docMk/>
            <pc:sldMk cId="560021826" sldId="317"/>
            <ac:spMk id="16" creationId="{4BDCF583-1D5D-4235-97C2-39272B80A0B1}"/>
          </ac:spMkLst>
        </pc:spChg>
      </pc:sldChg>
      <pc:sldChg chg="addSp modSp mod">
        <pc:chgData name="Tiago Santos" userId="f6818b97-354d-4693-90a4-baf6aa4bbf49" providerId="ADAL" clId="{2559F1DB-7523-49B2-833B-B71A04162636}" dt="2022-11-07T21:43:35.148" v="1413" actId="1076"/>
        <pc:sldMkLst>
          <pc:docMk/>
          <pc:sldMk cId="4166381958" sldId="395"/>
        </pc:sldMkLst>
        <pc:spChg chg="mod">
          <ac:chgData name="Tiago Santos" userId="f6818b97-354d-4693-90a4-baf6aa4bbf49" providerId="ADAL" clId="{2559F1DB-7523-49B2-833B-B71A04162636}" dt="2022-11-07T21:43:21.870" v="1410" actId="1076"/>
          <ac:spMkLst>
            <pc:docMk/>
            <pc:sldMk cId="4166381958" sldId="395"/>
            <ac:spMk id="6" creationId="{3F60CDB7-06EF-F6F4-A724-5443C08778AE}"/>
          </ac:spMkLst>
        </pc:spChg>
        <pc:spChg chg="add mod">
          <ac:chgData name="Tiago Santos" userId="f6818b97-354d-4693-90a4-baf6aa4bbf49" providerId="ADAL" clId="{2559F1DB-7523-49B2-833B-B71A04162636}" dt="2022-11-07T21:43:14.909" v="1407" actId="1076"/>
          <ac:spMkLst>
            <pc:docMk/>
            <pc:sldMk cId="4166381958" sldId="395"/>
            <ac:spMk id="7" creationId="{0B5D84A9-4069-9B8A-D60F-BFAB462895C5}"/>
          </ac:spMkLst>
        </pc:spChg>
        <pc:spChg chg="mod">
          <ac:chgData name="Tiago Santos" userId="f6818b97-354d-4693-90a4-baf6aa4bbf49" providerId="ADAL" clId="{2559F1DB-7523-49B2-833B-B71A04162636}" dt="2022-11-07T21:43:35.148" v="1413" actId="1076"/>
          <ac:spMkLst>
            <pc:docMk/>
            <pc:sldMk cId="4166381958" sldId="395"/>
            <ac:spMk id="10" creationId="{3AB453A8-AB05-CC33-C69B-9DF95B1F9D6F}"/>
          </ac:spMkLst>
        </pc:spChg>
        <pc:spChg chg="mod">
          <ac:chgData name="Tiago Santos" userId="f6818b97-354d-4693-90a4-baf6aa4bbf49" providerId="ADAL" clId="{2559F1DB-7523-49B2-833B-B71A04162636}" dt="2022-11-07T21:43:11.330" v="1405" actId="1076"/>
          <ac:spMkLst>
            <pc:docMk/>
            <pc:sldMk cId="4166381958" sldId="395"/>
            <ac:spMk id="11" creationId="{E90B452C-5BCA-73A3-B8CB-5D9563165BB4}"/>
          </ac:spMkLst>
        </pc:spChg>
        <pc:picChg chg="mod">
          <ac:chgData name="Tiago Santos" userId="f6818b97-354d-4693-90a4-baf6aa4bbf49" providerId="ADAL" clId="{2559F1DB-7523-49B2-833B-B71A04162636}" dt="2022-11-07T21:43:30.414" v="1412" actId="14100"/>
          <ac:picMkLst>
            <pc:docMk/>
            <pc:sldMk cId="4166381958" sldId="395"/>
            <ac:picMk id="9" creationId="{6B34E37E-B23C-65D9-A3E6-32F2AC68EA57}"/>
          </ac:picMkLst>
        </pc:picChg>
        <pc:picChg chg="mod">
          <ac:chgData name="Tiago Santos" userId="f6818b97-354d-4693-90a4-baf6aa4bbf49" providerId="ADAL" clId="{2559F1DB-7523-49B2-833B-B71A04162636}" dt="2022-11-07T21:43:19.118" v="1409" actId="14100"/>
          <ac:picMkLst>
            <pc:docMk/>
            <pc:sldMk cId="4166381958" sldId="395"/>
            <ac:picMk id="1026" creationId="{5582A2B4-12EB-450F-A24D-DCEB5E15BE0E}"/>
          </ac:picMkLst>
        </pc:picChg>
        <pc:picChg chg="mod">
          <ac:chgData name="Tiago Santos" userId="f6818b97-354d-4693-90a4-baf6aa4bbf49" providerId="ADAL" clId="{2559F1DB-7523-49B2-833B-B71A04162636}" dt="2022-11-07T21:43:09.724" v="1404" actId="1076"/>
          <ac:picMkLst>
            <pc:docMk/>
            <pc:sldMk cId="4166381958" sldId="395"/>
            <ac:picMk id="1028" creationId="{91D4B011-0EB9-C399-389E-E03DBF5BD427}"/>
          </ac:picMkLst>
        </pc:picChg>
      </pc:sldChg>
      <pc:sldChg chg="modSp mod ord">
        <pc:chgData name="Tiago Santos" userId="f6818b97-354d-4693-90a4-baf6aa4bbf49" providerId="ADAL" clId="{2559F1DB-7523-49B2-833B-B71A04162636}" dt="2022-11-07T19:13:04.782" v="1324" actId="27636"/>
        <pc:sldMkLst>
          <pc:docMk/>
          <pc:sldMk cId="81614273" sldId="398"/>
        </pc:sldMkLst>
        <pc:spChg chg="mod">
          <ac:chgData name="Tiago Santos" userId="f6818b97-354d-4693-90a4-baf6aa4bbf49" providerId="ADAL" clId="{2559F1DB-7523-49B2-833B-B71A04162636}" dt="2022-11-07T19:13:04.782" v="1324" actId="27636"/>
          <ac:spMkLst>
            <pc:docMk/>
            <pc:sldMk cId="81614273" sldId="398"/>
            <ac:spMk id="16" creationId="{4BDCF583-1D5D-4235-97C2-39272B80A0B1}"/>
          </ac:spMkLst>
        </pc:spChg>
      </pc:sldChg>
      <pc:sldChg chg="addSp delSp modSp new mod">
        <pc:chgData name="Tiago Santos" userId="f6818b97-354d-4693-90a4-baf6aa4bbf49" providerId="ADAL" clId="{2559F1DB-7523-49B2-833B-B71A04162636}" dt="2022-11-07T22:15:16.953" v="1603" actId="20577"/>
        <pc:sldMkLst>
          <pc:docMk/>
          <pc:sldMk cId="448422128" sldId="399"/>
        </pc:sldMkLst>
        <pc:spChg chg="del mod">
          <ac:chgData name="Tiago Santos" userId="f6818b97-354d-4693-90a4-baf6aa4bbf49" providerId="ADAL" clId="{2559F1DB-7523-49B2-833B-B71A04162636}" dt="2022-11-07T17:38:27.770" v="3" actId="478"/>
          <ac:spMkLst>
            <pc:docMk/>
            <pc:sldMk cId="448422128" sldId="399"/>
            <ac:spMk id="2" creationId="{6445E069-7540-77C6-F8BF-78A15BD38C62}"/>
          </ac:spMkLst>
        </pc:spChg>
        <pc:spChg chg="mod">
          <ac:chgData name="Tiago Santos" userId="f6818b97-354d-4693-90a4-baf6aa4bbf49" providerId="ADAL" clId="{2559F1DB-7523-49B2-833B-B71A04162636}" dt="2022-11-07T22:15:16.953" v="1603" actId="20577"/>
          <ac:spMkLst>
            <pc:docMk/>
            <pc:sldMk cId="448422128" sldId="399"/>
            <ac:spMk id="3" creationId="{C94058AD-206C-35C1-887C-ECABE41DBC11}"/>
          </ac:spMkLst>
        </pc:spChg>
        <pc:spChg chg="del">
          <ac:chgData name="Tiago Santos" userId="f6818b97-354d-4693-90a4-baf6aa4bbf49" providerId="ADAL" clId="{2559F1DB-7523-49B2-833B-B71A04162636}" dt="2022-11-07T17:38:24.764" v="1" actId="478"/>
          <ac:spMkLst>
            <pc:docMk/>
            <pc:sldMk cId="448422128" sldId="399"/>
            <ac:spMk id="3" creationId="{F4123B3B-A4E1-4B16-A99C-0E550AC61840}"/>
          </ac:spMkLst>
        </pc:spChg>
        <pc:spChg chg="add del mod">
          <ac:chgData name="Tiago Santos" userId="f6818b97-354d-4693-90a4-baf6aa4bbf49" providerId="ADAL" clId="{2559F1DB-7523-49B2-833B-B71A04162636}" dt="2022-11-07T17:40:32.742" v="8" actId="478"/>
          <ac:spMkLst>
            <pc:docMk/>
            <pc:sldMk cId="448422128" sldId="399"/>
            <ac:spMk id="5" creationId="{F1714565-4C37-CB2C-A543-1B1928138ABF}"/>
          </ac:spMkLst>
        </pc:spChg>
        <pc:spChg chg="add mod">
          <ac:chgData name="Tiago Santos" userId="f6818b97-354d-4693-90a4-baf6aa4bbf49" providerId="ADAL" clId="{2559F1DB-7523-49B2-833B-B71A04162636}" dt="2022-11-07T17:47:05.572" v="86" actId="1076"/>
          <ac:spMkLst>
            <pc:docMk/>
            <pc:sldMk cId="448422128" sldId="399"/>
            <ac:spMk id="6" creationId="{D7049FB1-8DE3-278D-0407-F993477E34BD}"/>
          </ac:spMkLst>
        </pc:spChg>
        <pc:graphicFrameChg chg="add mod modGraphic">
          <ac:chgData name="Tiago Santos" userId="f6818b97-354d-4693-90a4-baf6aa4bbf49" providerId="ADAL" clId="{2559F1DB-7523-49B2-833B-B71A04162636}" dt="2022-11-07T18:05:53.770" v="328" actId="20577"/>
          <ac:graphicFrameMkLst>
            <pc:docMk/>
            <pc:sldMk cId="448422128" sldId="399"/>
            <ac:graphicFrameMk id="7" creationId="{9F2C3B29-BFF3-25D7-52BE-881EC093ABAE}"/>
          </ac:graphicFrameMkLst>
        </pc:graphicFrameChg>
        <pc:graphicFrameChg chg="add del mod modGraphic">
          <ac:chgData name="Tiago Santos" userId="f6818b97-354d-4693-90a4-baf6aa4bbf49" providerId="ADAL" clId="{2559F1DB-7523-49B2-833B-B71A04162636}" dt="2022-11-07T17:50:44.144" v="105" actId="478"/>
          <ac:graphicFrameMkLst>
            <pc:docMk/>
            <pc:sldMk cId="448422128" sldId="399"/>
            <ac:graphicFrameMk id="8" creationId="{FE3F47BB-DF3F-AE2E-7322-B9B22858EFE0}"/>
          </ac:graphicFrameMkLst>
        </pc:graphicFrameChg>
        <pc:graphicFrameChg chg="add mod modGraphic">
          <ac:chgData name="Tiago Santos" userId="f6818b97-354d-4693-90a4-baf6aa4bbf49" providerId="ADAL" clId="{2559F1DB-7523-49B2-833B-B71A04162636}" dt="2022-11-07T18:04:18.815" v="278" actId="20577"/>
          <ac:graphicFrameMkLst>
            <pc:docMk/>
            <pc:sldMk cId="448422128" sldId="399"/>
            <ac:graphicFrameMk id="9" creationId="{DE579E6A-B9B4-4AA2-2685-15FDA66D561B}"/>
          </ac:graphicFrameMkLst>
        </pc:graphicFrameChg>
      </pc:sldChg>
      <pc:sldChg chg="modSp add del mod">
        <pc:chgData name="Tiago Santos" userId="f6818b97-354d-4693-90a4-baf6aa4bbf49" providerId="ADAL" clId="{2559F1DB-7523-49B2-833B-B71A04162636}" dt="2022-11-07T18:06:23.053" v="330" actId="47"/>
        <pc:sldMkLst>
          <pc:docMk/>
          <pc:sldMk cId="2440106042" sldId="400"/>
        </pc:sldMkLst>
        <pc:spChg chg="mod">
          <ac:chgData name="Tiago Santos" userId="f6818b97-354d-4693-90a4-baf6aa4bbf49" providerId="ADAL" clId="{2559F1DB-7523-49B2-833B-B71A04162636}" dt="2022-11-07T18:02:58.526" v="251" actId="20577"/>
          <ac:spMkLst>
            <pc:docMk/>
            <pc:sldMk cId="2440106042" sldId="400"/>
            <ac:spMk id="6" creationId="{D7049FB1-8DE3-278D-0407-F993477E34BD}"/>
          </ac:spMkLst>
        </pc:spChg>
      </pc:sldChg>
      <pc:sldChg chg="addSp delSp modSp add mod">
        <pc:chgData name="Tiago Santos" userId="f6818b97-354d-4693-90a4-baf6aa4bbf49" providerId="ADAL" clId="{2559F1DB-7523-49B2-833B-B71A04162636}" dt="2022-11-07T18:32:51.871" v="726" actId="20577"/>
        <pc:sldMkLst>
          <pc:docMk/>
          <pc:sldMk cId="2832691809" sldId="401"/>
        </pc:sldMkLst>
        <pc:spChg chg="mod">
          <ac:chgData name="Tiago Santos" userId="f6818b97-354d-4693-90a4-baf6aa4bbf49" providerId="ADAL" clId="{2559F1DB-7523-49B2-833B-B71A04162636}" dt="2022-11-07T18:18:09.775" v="475" actId="14100"/>
          <ac:spMkLst>
            <pc:docMk/>
            <pc:sldMk cId="2832691809" sldId="401"/>
            <ac:spMk id="6" creationId="{D7049FB1-8DE3-278D-0407-F993477E34BD}"/>
          </ac:spMkLst>
        </pc:spChg>
        <pc:graphicFrameChg chg="add del mod">
          <ac:chgData name="Tiago Santos" userId="f6818b97-354d-4693-90a4-baf6aa4bbf49" providerId="ADAL" clId="{2559F1DB-7523-49B2-833B-B71A04162636}" dt="2022-11-07T18:10:10.349" v="350"/>
          <ac:graphicFrameMkLst>
            <pc:docMk/>
            <pc:sldMk cId="2832691809" sldId="401"/>
            <ac:graphicFrameMk id="2" creationId="{B51E675F-9294-EEEC-B903-8F7E5908BD56}"/>
          </ac:graphicFrameMkLst>
        </pc:graphicFrameChg>
        <pc:graphicFrameChg chg="mod modGraphic">
          <ac:chgData name="Tiago Santos" userId="f6818b97-354d-4693-90a4-baf6aa4bbf49" providerId="ADAL" clId="{2559F1DB-7523-49B2-833B-B71A04162636}" dt="2022-11-07T18:32:51.871" v="726" actId="20577"/>
          <ac:graphicFrameMkLst>
            <pc:docMk/>
            <pc:sldMk cId="2832691809" sldId="401"/>
            <ac:graphicFrameMk id="7" creationId="{9F2C3B29-BFF3-25D7-52BE-881EC093ABAE}"/>
          </ac:graphicFrameMkLst>
        </pc:graphicFrameChg>
        <pc:graphicFrameChg chg="mod modGraphic">
          <ac:chgData name="Tiago Santos" userId="f6818b97-354d-4693-90a4-baf6aa4bbf49" providerId="ADAL" clId="{2559F1DB-7523-49B2-833B-B71A04162636}" dt="2022-11-07T18:18:12.362" v="476" actId="1076"/>
          <ac:graphicFrameMkLst>
            <pc:docMk/>
            <pc:sldMk cId="2832691809" sldId="401"/>
            <ac:graphicFrameMk id="9" creationId="{DE579E6A-B9B4-4AA2-2685-15FDA66D561B}"/>
          </ac:graphicFrameMkLst>
        </pc:graphicFrameChg>
      </pc:sldChg>
      <pc:sldChg chg="modSp add del mod">
        <pc:chgData name="Tiago Santos" userId="f6818b97-354d-4693-90a4-baf6aa4bbf49" providerId="ADAL" clId="{2559F1DB-7523-49B2-833B-B71A04162636}" dt="2022-11-07T18:20:32.059" v="529" actId="47"/>
        <pc:sldMkLst>
          <pc:docMk/>
          <pc:sldMk cId="3322920036" sldId="402"/>
        </pc:sldMkLst>
        <pc:spChg chg="mod">
          <ac:chgData name="Tiago Santos" userId="f6818b97-354d-4693-90a4-baf6aa4bbf49" providerId="ADAL" clId="{2559F1DB-7523-49B2-833B-B71A04162636}" dt="2022-11-07T18:03:55.126" v="271" actId="14100"/>
          <ac:spMkLst>
            <pc:docMk/>
            <pc:sldMk cId="3322920036" sldId="402"/>
            <ac:spMk id="6" creationId="{D7049FB1-8DE3-278D-0407-F993477E34BD}"/>
          </ac:spMkLst>
        </pc:spChg>
      </pc:sldChg>
      <pc:sldChg chg="modSp add mod">
        <pc:chgData name="Tiago Santos" userId="f6818b97-354d-4693-90a4-baf6aa4bbf49" providerId="ADAL" clId="{2559F1DB-7523-49B2-833B-B71A04162636}" dt="2022-11-07T22:33:55.116" v="1726" actId="20577"/>
        <pc:sldMkLst>
          <pc:docMk/>
          <pc:sldMk cId="3259395411" sldId="403"/>
        </pc:sldMkLst>
        <pc:spChg chg="mod">
          <ac:chgData name="Tiago Santos" userId="f6818b97-354d-4693-90a4-baf6aa4bbf49" providerId="ADAL" clId="{2559F1DB-7523-49B2-833B-B71A04162636}" dt="2022-11-07T22:33:55.116" v="1726" actId="20577"/>
          <ac:spMkLst>
            <pc:docMk/>
            <pc:sldMk cId="3259395411" sldId="403"/>
            <ac:spMk id="3" creationId="{3793C597-B2C3-2026-ECA7-AD03F5632284}"/>
          </ac:spMkLst>
        </pc:spChg>
        <pc:spChg chg="mod">
          <ac:chgData name="Tiago Santos" userId="f6818b97-354d-4693-90a4-baf6aa4bbf49" providerId="ADAL" clId="{2559F1DB-7523-49B2-833B-B71A04162636}" dt="2022-11-07T18:06:28.866" v="331"/>
          <ac:spMkLst>
            <pc:docMk/>
            <pc:sldMk cId="3259395411" sldId="403"/>
            <ac:spMk id="6" creationId="{D7049FB1-8DE3-278D-0407-F993477E34BD}"/>
          </ac:spMkLst>
        </pc:spChg>
        <pc:graphicFrameChg chg="modGraphic">
          <ac:chgData name="Tiago Santos" userId="f6818b97-354d-4693-90a4-baf6aa4bbf49" providerId="ADAL" clId="{2559F1DB-7523-49B2-833B-B71A04162636}" dt="2022-11-07T18:07:13.422" v="344" actId="20577"/>
          <ac:graphicFrameMkLst>
            <pc:docMk/>
            <pc:sldMk cId="3259395411" sldId="403"/>
            <ac:graphicFrameMk id="7" creationId="{9F2C3B29-BFF3-25D7-52BE-881EC093ABAE}"/>
          </ac:graphicFrameMkLst>
        </pc:graphicFrameChg>
      </pc:sldChg>
      <pc:sldChg chg="modSp add mod">
        <pc:chgData name="Tiago Santos" userId="f6818b97-354d-4693-90a4-baf6aa4bbf49" providerId="ADAL" clId="{2559F1DB-7523-49B2-833B-B71A04162636}" dt="2022-11-07T18:38:50.115" v="841" actId="20577"/>
        <pc:sldMkLst>
          <pc:docMk/>
          <pc:sldMk cId="3045916886" sldId="404"/>
        </pc:sldMkLst>
        <pc:spChg chg="mod">
          <ac:chgData name="Tiago Santos" userId="f6818b97-354d-4693-90a4-baf6aa4bbf49" providerId="ADAL" clId="{2559F1DB-7523-49B2-833B-B71A04162636}" dt="2022-11-07T18:20:29.596" v="528"/>
          <ac:spMkLst>
            <pc:docMk/>
            <pc:sldMk cId="3045916886" sldId="404"/>
            <ac:spMk id="6" creationId="{D7049FB1-8DE3-278D-0407-F993477E34BD}"/>
          </ac:spMkLst>
        </pc:spChg>
        <pc:graphicFrameChg chg="mod modGraphic">
          <ac:chgData name="Tiago Santos" userId="f6818b97-354d-4693-90a4-baf6aa4bbf49" providerId="ADAL" clId="{2559F1DB-7523-49B2-833B-B71A04162636}" dt="2022-11-07T18:38:50.115" v="841" actId="20577"/>
          <ac:graphicFrameMkLst>
            <pc:docMk/>
            <pc:sldMk cId="3045916886" sldId="404"/>
            <ac:graphicFrameMk id="7" creationId="{9F2C3B29-BFF3-25D7-52BE-881EC093ABAE}"/>
          </ac:graphicFrameMkLst>
        </pc:graphicFrameChg>
        <pc:graphicFrameChg chg="mod modGraphic">
          <ac:chgData name="Tiago Santos" userId="f6818b97-354d-4693-90a4-baf6aa4bbf49" providerId="ADAL" clId="{2559F1DB-7523-49B2-833B-B71A04162636}" dt="2022-11-07T18:23:09.924" v="581" actId="1076"/>
          <ac:graphicFrameMkLst>
            <pc:docMk/>
            <pc:sldMk cId="3045916886" sldId="404"/>
            <ac:graphicFrameMk id="9" creationId="{DE579E6A-B9B4-4AA2-2685-15FDA66D561B}"/>
          </ac:graphicFrameMkLst>
        </pc:graphicFrameChg>
      </pc:sldChg>
      <pc:sldChg chg="addSp delSp modSp new mod modClrScheme chgLayout">
        <pc:chgData name="Tiago Santos" userId="f6818b97-354d-4693-90a4-baf6aa4bbf49" providerId="ADAL" clId="{2559F1DB-7523-49B2-833B-B71A04162636}" dt="2022-11-07T18:57:50.787" v="1087" actId="20577"/>
        <pc:sldMkLst>
          <pc:docMk/>
          <pc:sldMk cId="500729851" sldId="405"/>
        </pc:sldMkLst>
        <pc:spChg chg="mod">
          <ac:chgData name="Tiago Santos" userId="f6818b97-354d-4693-90a4-baf6aa4bbf49" providerId="ADAL" clId="{2559F1DB-7523-49B2-833B-B71A04162636}" dt="2022-11-07T18:48:12.210" v="887" actId="122"/>
          <ac:spMkLst>
            <pc:docMk/>
            <pc:sldMk cId="500729851" sldId="405"/>
            <ac:spMk id="2" creationId="{6EFAC2C8-BBDE-B247-FFE6-47CCDA83EB44}"/>
          </ac:spMkLst>
        </pc:spChg>
        <pc:spChg chg="del mod">
          <ac:chgData name="Tiago Santos" userId="f6818b97-354d-4693-90a4-baf6aa4bbf49" providerId="ADAL" clId="{2559F1DB-7523-49B2-833B-B71A04162636}" dt="2022-11-07T18:47:32.885" v="872" actId="26606"/>
          <ac:spMkLst>
            <pc:docMk/>
            <pc:sldMk cId="500729851" sldId="405"/>
            <ac:spMk id="3" creationId="{25A7899B-4379-4AF9-7E8B-058D723DBA76}"/>
          </ac:spMkLst>
        </pc:spChg>
        <pc:spChg chg="mod ord">
          <ac:chgData name="Tiago Santos" userId="f6818b97-354d-4693-90a4-baf6aa4bbf49" providerId="ADAL" clId="{2559F1DB-7523-49B2-833B-B71A04162636}" dt="2022-11-07T18:48:05.139" v="886" actId="26606"/>
          <ac:spMkLst>
            <pc:docMk/>
            <pc:sldMk cId="500729851" sldId="405"/>
            <ac:spMk id="4" creationId="{2C29DD71-70E5-665B-C664-F19EF3971702}"/>
          </ac:spMkLst>
        </pc:spChg>
        <pc:spChg chg="add del">
          <ac:chgData name="Tiago Santos" userId="f6818b97-354d-4693-90a4-baf6aa4bbf49" providerId="ADAL" clId="{2559F1DB-7523-49B2-833B-B71A04162636}" dt="2022-11-07T18:47:21.387" v="868" actId="22"/>
          <ac:spMkLst>
            <pc:docMk/>
            <pc:sldMk cId="500729851" sldId="405"/>
            <ac:spMk id="6" creationId="{A48843E8-4116-A156-5F93-E348A56D169C}"/>
          </ac:spMkLst>
        </pc:spChg>
        <pc:spChg chg="add del mod">
          <ac:chgData name="Tiago Santos" userId="f6818b97-354d-4693-90a4-baf6aa4bbf49" providerId="ADAL" clId="{2559F1DB-7523-49B2-833B-B71A04162636}" dt="2022-11-07T18:48:05.139" v="886" actId="26606"/>
          <ac:spMkLst>
            <pc:docMk/>
            <pc:sldMk cId="500729851" sldId="405"/>
            <ac:spMk id="12" creationId="{9A222893-64B0-1F9D-D896-F2B03D2474A1}"/>
          </ac:spMkLst>
        </pc:spChg>
        <pc:spChg chg="add del mod">
          <ac:chgData name="Tiago Santos" userId="f6818b97-354d-4693-90a4-baf6aa4bbf49" providerId="ADAL" clId="{2559F1DB-7523-49B2-833B-B71A04162636}" dt="2022-11-07T18:47:57.329" v="883" actId="26606"/>
          <ac:spMkLst>
            <pc:docMk/>
            <pc:sldMk cId="500729851" sldId="405"/>
            <ac:spMk id="17" creationId="{5295C2AD-CC7E-4FEA-A0B6-54A15E67F8EC}"/>
          </ac:spMkLst>
        </pc:spChg>
        <pc:spChg chg="add del mod">
          <ac:chgData name="Tiago Santos" userId="f6818b97-354d-4693-90a4-baf6aa4bbf49" providerId="ADAL" clId="{2559F1DB-7523-49B2-833B-B71A04162636}" dt="2022-11-07T18:47:57.329" v="883" actId="26606"/>
          <ac:spMkLst>
            <pc:docMk/>
            <pc:sldMk cId="500729851" sldId="405"/>
            <ac:spMk id="19" creationId="{DF563BDE-D5F5-6A8D-1F45-F37B635B0722}"/>
          </ac:spMkLst>
        </pc:spChg>
        <pc:spChg chg="add del mod">
          <ac:chgData name="Tiago Santos" userId="f6818b97-354d-4693-90a4-baf6aa4bbf49" providerId="ADAL" clId="{2559F1DB-7523-49B2-833B-B71A04162636}" dt="2022-11-07T18:47:57.329" v="883" actId="26606"/>
          <ac:spMkLst>
            <pc:docMk/>
            <pc:sldMk cId="500729851" sldId="405"/>
            <ac:spMk id="21" creationId="{70B765C5-259C-2CAD-5078-4365FEEB97F7}"/>
          </ac:spMkLst>
        </pc:spChg>
        <pc:spChg chg="add del mod">
          <ac:chgData name="Tiago Santos" userId="f6818b97-354d-4693-90a4-baf6aa4bbf49" providerId="ADAL" clId="{2559F1DB-7523-49B2-833B-B71A04162636}" dt="2022-11-07T18:48:05.134" v="885" actId="26606"/>
          <ac:spMkLst>
            <pc:docMk/>
            <pc:sldMk cId="500729851" sldId="405"/>
            <ac:spMk id="23" creationId="{6AE62684-8CA2-6281-01A0-99B8223BBB05}"/>
          </ac:spMkLst>
        </pc:spChg>
        <pc:spChg chg="add mod">
          <ac:chgData name="Tiago Santos" userId="f6818b97-354d-4693-90a4-baf6aa4bbf49" providerId="ADAL" clId="{2559F1DB-7523-49B2-833B-B71A04162636}" dt="2022-11-07T18:57:50.787" v="1087" actId="20577"/>
          <ac:spMkLst>
            <pc:docMk/>
            <pc:sldMk cId="500729851" sldId="405"/>
            <ac:spMk id="25" creationId="{5295C2AD-CC7E-4FEA-A0B6-54A15E67F8EC}"/>
          </ac:spMkLst>
        </pc:spChg>
        <pc:spChg chg="add del mod">
          <ac:chgData name="Tiago Santos" userId="f6818b97-354d-4693-90a4-baf6aa4bbf49" providerId="ADAL" clId="{2559F1DB-7523-49B2-833B-B71A04162636}" dt="2022-11-07T18:48:28.232" v="893" actId="478"/>
          <ac:spMkLst>
            <pc:docMk/>
            <pc:sldMk cId="500729851" sldId="405"/>
            <ac:spMk id="26" creationId="{DF563BDE-D5F5-6A8D-1F45-F37B635B0722}"/>
          </ac:spMkLst>
        </pc:spChg>
        <pc:spChg chg="add del mod">
          <ac:chgData name="Tiago Santos" userId="f6818b97-354d-4693-90a4-baf6aa4bbf49" providerId="ADAL" clId="{2559F1DB-7523-49B2-833B-B71A04162636}" dt="2022-11-07T18:48:25.433" v="892" actId="478"/>
          <ac:spMkLst>
            <pc:docMk/>
            <pc:sldMk cId="500729851" sldId="405"/>
            <ac:spMk id="27" creationId="{70B765C5-259C-2CAD-5078-4365FEEB97F7}"/>
          </ac:spMkLst>
        </pc:spChg>
        <pc:picChg chg="add del mod">
          <ac:chgData name="Tiago Santos" userId="f6818b97-354d-4693-90a4-baf6aa4bbf49" providerId="ADAL" clId="{2559F1DB-7523-49B2-833B-B71A04162636}" dt="2022-11-07T18:48:19.490" v="890" actId="1076"/>
          <ac:picMkLst>
            <pc:docMk/>
            <pc:sldMk cId="500729851" sldId="405"/>
            <ac:picMk id="7" creationId="{9870387F-5583-70F7-B3BE-CA87BA4F417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4036E8-178A-47AD-B159-A3E1B31152A2}" type="doc">
      <dgm:prSet loTypeId="urn:microsoft.com/office/officeart/2005/8/layout/hierarchy2" loCatId="hierarchy" qsTypeId="urn:microsoft.com/office/officeart/2005/8/quickstyle/simple4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CB663F49-FA33-488B-B287-9EC04E064571}">
      <dgm:prSet/>
      <dgm:spPr/>
      <dgm:t>
        <a:bodyPr/>
        <a:lstStyle/>
        <a:p>
          <a:r>
            <a:rPr lang="pt-PT"/>
            <a:t>Abnormal </a:t>
          </a:r>
          <a:r>
            <a:rPr lang="pt-PT" err="1"/>
            <a:t>mass</a:t>
          </a:r>
          <a:r>
            <a:rPr lang="pt-PT"/>
            <a:t> </a:t>
          </a:r>
          <a:r>
            <a:rPr lang="pt-PT" err="1"/>
            <a:t>of</a:t>
          </a:r>
          <a:r>
            <a:rPr lang="pt-PT"/>
            <a:t> </a:t>
          </a:r>
          <a:r>
            <a:rPr lang="pt-PT" err="1"/>
            <a:t>tissue</a:t>
          </a:r>
          <a:endParaRPr lang="en-US"/>
        </a:p>
      </dgm:t>
    </dgm:pt>
    <dgm:pt modelId="{06449857-415A-45A4-86FE-DAC9945114D1}" type="parTrans" cxnId="{6236284E-6EE8-4459-A0E2-BDA9875098BE}">
      <dgm:prSet/>
      <dgm:spPr/>
      <dgm:t>
        <a:bodyPr/>
        <a:lstStyle/>
        <a:p>
          <a:endParaRPr lang="en-US"/>
        </a:p>
      </dgm:t>
    </dgm:pt>
    <dgm:pt modelId="{1151C07D-8D32-4227-AAE9-A22B6D03AC63}" type="sibTrans" cxnId="{6236284E-6EE8-4459-A0E2-BDA9875098BE}">
      <dgm:prSet/>
      <dgm:spPr/>
      <dgm:t>
        <a:bodyPr/>
        <a:lstStyle/>
        <a:p>
          <a:endParaRPr lang="en-US"/>
        </a:p>
      </dgm:t>
    </dgm:pt>
    <dgm:pt modelId="{B7043FE0-833D-4B33-BCD8-13854FBC77EA}">
      <dgm:prSet/>
      <dgm:spPr/>
      <dgm:t>
        <a:bodyPr/>
        <a:lstStyle/>
        <a:p>
          <a:r>
            <a:rPr lang="pt-PT"/>
            <a:t>Cells grow and divide more than normal</a:t>
          </a:r>
          <a:endParaRPr lang="en-US"/>
        </a:p>
      </dgm:t>
    </dgm:pt>
    <dgm:pt modelId="{05AA1B64-6571-41F9-BC57-8B31B5562E1F}" type="parTrans" cxnId="{74798B08-EFE2-40B8-BD94-0D3CCC107418}">
      <dgm:prSet/>
      <dgm:spPr/>
      <dgm:t>
        <a:bodyPr/>
        <a:lstStyle/>
        <a:p>
          <a:endParaRPr lang="en-US"/>
        </a:p>
      </dgm:t>
    </dgm:pt>
    <dgm:pt modelId="{3B5A9164-FC4E-4881-9881-67D3779164DF}" type="sibTrans" cxnId="{74798B08-EFE2-40B8-BD94-0D3CCC107418}">
      <dgm:prSet/>
      <dgm:spPr/>
      <dgm:t>
        <a:bodyPr/>
        <a:lstStyle/>
        <a:p>
          <a:endParaRPr lang="en-US"/>
        </a:p>
      </dgm:t>
    </dgm:pt>
    <dgm:pt modelId="{069E81EF-B0F1-4104-9E34-5BCD87A53CAD}">
      <dgm:prSet/>
      <dgm:spPr/>
      <dgm:t>
        <a:bodyPr/>
        <a:lstStyle/>
        <a:p>
          <a:r>
            <a:rPr lang="pt-PT"/>
            <a:t>Bening vs Malignant</a:t>
          </a:r>
          <a:endParaRPr lang="en-US"/>
        </a:p>
      </dgm:t>
    </dgm:pt>
    <dgm:pt modelId="{7579F392-5E5A-4665-A16D-627E0210B4F1}" type="parTrans" cxnId="{1A1B11C6-25A2-48B6-834E-DE226D9CA265}">
      <dgm:prSet/>
      <dgm:spPr/>
      <dgm:t>
        <a:bodyPr/>
        <a:lstStyle/>
        <a:p>
          <a:endParaRPr lang="en-US"/>
        </a:p>
      </dgm:t>
    </dgm:pt>
    <dgm:pt modelId="{4E69C3B6-C7C7-4458-90BC-063616ED8C05}" type="sibTrans" cxnId="{1A1B11C6-25A2-48B6-834E-DE226D9CA265}">
      <dgm:prSet/>
      <dgm:spPr/>
      <dgm:t>
        <a:bodyPr/>
        <a:lstStyle/>
        <a:p>
          <a:endParaRPr lang="en-US"/>
        </a:p>
      </dgm:t>
    </dgm:pt>
    <dgm:pt modelId="{4D3EC523-81D3-4F6D-8C64-BFE39A04BD60}">
      <dgm:prSet/>
      <dgm:spPr/>
      <dgm:t>
        <a:bodyPr/>
        <a:lstStyle/>
        <a:p>
          <a:r>
            <a:rPr lang="pt-PT"/>
            <a:t>Timing</a:t>
          </a:r>
          <a:endParaRPr lang="en-US"/>
        </a:p>
      </dgm:t>
    </dgm:pt>
    <dgm:pt modelId="{056F73AC-9171-4909-AD4D-392AE91BB04F}" type="parTrans" cxnId="{9CF1E426-9452-4938-95C8-2D5907FBB215}">
      <dgm:prSet/>
      <dgm:spPr/>
      <dgm:t>
        <a:bodyPr/>
        <a:lstStyle/>
        <a:p>
          <a:endParaRPr lang="en-US"/>
        </a:p>
      </dgm:t>
    </dgm:pt>
    <dgm:pt modelId="{7F8BBC0B-2BB1-4D66-966C-4E7DEF658AA6}" type="sibTrans" cxnId="{9CF1E426-9452-4938-95C8-2D5907FBB215}">
      <dgm:prSet/>
      <dgm:spPr/>
      <dgm:t>
        <a:bodyPr/>
        <a:lstStyle/>
        <a:p>
          <a:endParaRPr lang="en-US"/>
        </a:p>
      </dgm:t>
    </dgm:pt>
    <dgm:pt modelId="{B55DBD0C-AC5A-49BD-A3D4-847794EE032D}">
      <dgm:prSet/>
      <dgm:spPr/>
      <dgm:t>
        <a:bodyPr/>
        <a:lstStyle/>
        <a:p>
          <a:r>
            <a:rPr lang="pt-PT"/>
            <a:t>MRI - Magnetic Resonance Imaging</a:t>
          </a:r>
          <a:endParaRPr lang="en-US"/>
        </a:p>
      </dgm:t>
    </dgm:pt>
    <dgm:pt modelId="{7077A643-3DAB-4CB7-B5FF-6A99CD66C3DC}" type="parTrans" cxnId="{D633F3A9-4848-41AC-8FFE-96181D1E2DB5}">
      <dgm:prSet/>
      <dgm:spPr/>
      <dgm:t>
        <a:bodyPr/>
        <a:lstStyle/>
        <a:p>
          <a:endParaRPr lang="en-US"/>
        </a:p>
      </dgm:t>
    </dgm:pt>
    <dgm:pt modelId="{7E47913D-A425-4EDB-A90C-70D43EFD6FEF}" type="sibTrans" cxnId="{D633F3A9-4848-41AC-8FFE-96181D1E2DB5}">
      <dgm:prSet/>
      <dgm:spPr/>
      <dgm:t>
        <a:bodyPr/>
        <a:lstStyle/>
        <a:p>
          <a:endParaRPr lang="en-US"/>
        </a:p>
      </dgm:t>
    </dgm:pt>
    <dgm:pt modelId="{C46D5334-593A-4480-9DA2-F3AAF2F2154F}">
      <dgm:prSet/>
      <dgm:spPr/>
      <dgm:t>
        <a:bodyPr/>
        <a:lstStyle/>
        <a:p>
          <a:r>
            <a:rPr lang="pt-PT"/>
            <a:t>Magnetic properties of the body</a:t>
          </a:r>
          <a:endParaRPr lang="en-US"/>
        </a:p>
      </dgm:t>
    </dgm:pt>
    <dgm:pt modelId="{2E3B977D-9931-4D33-8F8D-E55C98DB49ED}" type="parTrans" cxnId="{71DADB05-61C0-4ACA-8324-5080E8F00250}">
      <dgm:prSet/>
      <dgm:spPr/>
      <dgm:t>
        <a:bodyPr/>
        <a:lstStyle/>
        <a:p>
          <a:endParaRPr lang="en-US"/>
        </a:p>
      </dgm:t>
    </dgm:pt>
    <dgm:pt modelId="{C3939F21-30F9-4709-9877-08B0D1155C1F}" type="sibTrans" cxnId="{71DADB05-61C0-4ACA-8324-5080E8F00250}">
      <dgm:prSet/>
      <dgm:spPr/>
      <dgm:t>
        <a:bodyPr/>
        <a:lstStyle/>
        <a:p>
          <a:endParaRPr lang="en-US"/>
        </a:p>
      </dgm:t>
    </dgm:pt>
    <dgm:pt modelId="{11E6ED0D-CEB8-4FD9-AEAA-A198FF06229B}">
      <dgm:prSet/>
      <dgm:spPr/>
      <dgm:t>
        <a:bodyPr/>
        <a:lstStyle/>
        <a:p>
          <a:r>
            <a:rPr lang="pt-PT"/>
            <a:t>Radio Waves</a:t>
          </a:r>
          <a:endParaRPr lang="en-US"/>
        </a:p>
      </dgm:t>
    </dgm:pt>
    <dgm:pt modelId="{AC8466CC-B22C-4311-9877-47A92C5E5E40}" type="parTrans" cxnId="{4F8AC3A5-8B11-4446-B850-433D40DB29EE}">
      <dgm:prSet/>
      <dgm:spPr/>
      <dgm:t>
        <a:bodyPr/>
        <a:lstStyle/>
        <a:p>
          <a:endParaRPr lang="en-US"/>
        </a:p>
      </dgm:t>
    </dgm:pt>
    <dgm:pt modelId="{8418D73B-C307-49CC-8CE6-78C1DA8D8864}" type="sibTrans" cxnId="{4F8AC3A5-8B11-4446-B850-433D40DB29EE}">
      <dgm:prSet/>
      <dgm:spPr/>
      <dgm:t>
        <a:bodyPr/>
        <a:lstStyle/>
        <a:p>
          <a:endParaRPr lang="en-US"/>
        </a:p>
      </dgm:t>
    </dgm:pt>
    <dgm:pt modelId="{842B1A18-7554-479C-B905-1613E8C1A848}" type="pres">
      <dgm:prSet presAssocID="{B74036E8-178A-47AD-B159-A3E1B31152A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A2B5863-78E0-46C4-8022-097505AD8773}" type="pres">
      <dgm:prSet presAssocID="{CB663F49-FA33-488B-B287-9EC04E064571}" presName="root1" presStyleCnt="0"/>
      <dgm:spPr/>
    </dgm:pt>
    <dgm:pt modelId="{10816372-2B8F-4761-A44F-E9756720C8C8}" type="pres">
      <dgm:prSet presAssocID="{CB663F49-FA33-488B-B287-9EC04E064571}" presName="LevelOneTextNode" presStyleLbl="node0" presStyleIdx="0" presStyleCnt="5">
        <dgm:presLayoutVars>
          <dgm:chPref val="3"/>
        </dgm:presLayoutVars>
      </dgm:prSet>
      <dgm:spPr/>
    </dgm:pt>
    <dgm:pt modelId="{86ED0568-5B2F-4637-9AF6-5E42E5410ACD}" type="pres">
      <dgm:prSet presAssocID="{CB663F49-FA33-488B-B287-9EC04E064571}" presName="level2hierChild" presStyleCnt="0"/>
      <dgm:spPr/>
    </dgm:pt>
    <dgm:pt modelId="{5AA808D0-D5C3-48E0-98CA-5D3DD48EE963}" type="pres">
      <dgm:prSet presAssocID="{B7043FE0-833D-4B33-BCD8-13854FBC77EA}" presName="root1" presStyleCnt="0"/>
      <dgm:spPr/>
    </dgm:pt>
    <dgm:pt modelId="{DE8F1DDF-F060-4D77-BDA7-D86B49BA5ED7}" type="pres">
      <dgm:prSet presAssocID="{B7043FE0-833D-4B33-BCD8-13854FBC77EA}" presName="LevelOneTextNode" presStyleLbl="node0" presStyleIdx="1" presStyleCnt="5">
        <dgm:presLayoutVars>
          <dgm:chPref val="3"/>
        </dgm:presLayoutVars>
      </dgm:prSet>
      <dgm:spPr/>
    </dgm:pt>
    <dgm:pt modelId="{BE0B016C-A5A2-4CAE-88D7-D9CE93EA9E56}" type="pres">
      <dgm:prSet presAssocID="{B7043FE0-833D-4B33-BCD8-13854FBC77EA}" presName="level2hierChild" presStyleCnt="0"/>
      <dgm:spPr/>
    </dgm:pt>
    <dgm:pt modelId="{998CDD28-66FA-439B-A9A6-683FD7C023FD}" type="pres">
      <dgm:prSet presAssocID="{069E81EF-B0F1-4104-9E34-5BCD87A53CAD}" presName="root1" presStyleCnt="0"/>
      <dgm:spPr/>
    </dgm:pt>
    <dgm:pt modelId="{F25C6649-00FD-4290-860E-76AC0094E89A}" type="pres">
      <dgm:prSet presAssocID="{069E81EF-B0F1-4104-9E34-5BCD87A53CAD}" presName="LevelOneTextNode" presStyleLbl="node0" presStyleIdx="2" presStyleCnt="5">
        <dgm:presLayoutVars>
          <dgm:chPref val="3"/>
        </dgm:presLayoutVars>
      </dgm:prSet>
      <dgm:spPr/>
    </dgm:pt>
    <dgm:pt modelId="{730A0202-9EC5-4B0D-B5FA-95F47ACB71DA}" type="pres">
      <dgm:prSet presAssocID="{069E81EF-B0F1-4104-9E34-5BCD87A53CAD}" presName="level2hierChild" presStyleCnt="0"/>
      <dgm:spPr/>
    </dgm:pt>
    <dgm:pt modelId="{7247BAA0-E40E-4922-A349-C42E19FA8F11}" type="pres">
      <dgm:prSet presAssocID="{4D3EC523-81D3-4F6D-8C64-BFE39A04BD60}" presName="root1" presStyleCnt="0"/>
      <dgm:spPr/>
    </dgm:pt>
    <dgm:pt modelId="{21F15D85-33D5-4022-A37A-019205A66146}" type="pres">
      <dgm:prSet presAssocID="{4D3EC523-81D3-4F6D-8C64-BFE39A04BD60}" presName="LevelOneTextNode" presStyleLbl="node0" presStyleIdx="3" presStyleCnt="5">
        <dgm:presLayoutVars>
          <dgm:chPref val="3"/>
        </dgm:presLayoutVars>
      </dgm:prSet>
      <dgm:spPr/>
    </dgm:pt>
    <dgm:pt modelId="{810932AA-93FF-4CED-BD4E-54C33BEE63F0}" type="pres">
      <dgm:prSet presAssocID="{4D3EC523-81D3-4F6D-8C64-BFE39A04BD60}" presName="level2hierChild" presStyleCnt="0"/>
      <dgm:spPr/>
    </dgm:pt>
    <dgm:pt modelId="{A1CC3E83-2A56-4284-AF81-AC753D8938E6}" type="pres">
      <dgm:prSet presAssocID="{B55DBD0C-AC5A-49BD-A3D4-847794EE032D}" presName="root1" presStyleCnt="0"/>
      <dgm:spPr/>
    </dgm:pt>
    <dgm:pt modelId="{5A1D252F-B9B5-47D4-BFC0-BAA863BCE29E}" type="pres">
      <dgm:prSet presAssocID="{B55DBD0C-AC5A-49BD-A3D4-847794EE032D}" presName="LevelOneTextNode" presStyleLbl="node0" presStyleIdx="4" presStyleCnt="5">
        <dgm:presLayoutVars>
          <dgm:chPref val="3"/>
        </dgm:presLayoutVars>
      </dgm:prSet>
      <dgm:spPr/>
    </dgm:pt>
    <dgm:pt modelId="{7AB7CCAC-CAAE-4291-844C-037E07BF2A72}" type="pres">
      <dgm:prSet presAssocID="{B55DBD0C-AC5A-49BD-A3D4-847794EE032D}" presName="level2hierChild" presStyleCnt="0"/>
      <dgm:spPr/>
    </dgm:pt>
    <dgm:pt modelId="{0AED3FEE-46C9-4978-B5D7-88BE2A21715C}" type="pres">
      <dgm:prSet presAssocID="{2E3B977D-9931-4D33-8F8D-E55C98DB49ED}" presName="conn2-1" presStyleLbl="parChTrans1D2" presStyleIdx="0" presStyleCnt="2"/>
      <dgm:spPr/>
    </dgm:pt>
    <dgm:pt modelId="{49C8C056-FFFE-4CE5-B232-93BA726F987D}" type="pres">
      <dgm:prSet presAssocID="{2E3B977D-9931-4D33-8F8D-E55C98DB49ED}" presName="connTx" presStyleLbl="parChTrans1D2" presStyleIdx="0" presStyleCnt="2"/>
      <dgm:spPr/>
    </dgm:pt>
    <dgm:pt modelId="{3963D1D5-F5FE-4831-988F-4C7717D398C6}" type="pres">
      <dgm:prSet presAssocID="{C46D5334-593A-4480-9DA2-F3AAF2F2154F}" presName="root2" presStyleCnt="0"/>
      <dgm:spPr/>
    </dgm:pt>
    <dgm:pt modelId="{A2C95F63-E140-49BC-935F-41FFEE61C2FA}" type="pres">
      <dgm:prSet presAssocID="{C46D5334-593A-4480-9DA2-F3AAF2F2154F}" presName="LevelTwoTextNode" presStyleLbl="node2" presStyleIdx="0" presStyleCnt="2">
        <dgm:presLayoutVars>
          <dgm:chPref val="3"/>
        </dgm:presLayoutVars>
      </dgm:prSet>
      <dgm:spPr/>
    </dgm:pt>
    <dgm:pt modelId="{D4FD6A44-C78F-4B98-B9D0-ADA54497E5CE}" type="pres">
      <dgm:prSet presAssocID="{C46D5334-593A-4480-9DA2-F3AAF2F2154F}" presName="level3hierChild" presStyleCnt="0"/>
      <dgm:spPr/>
    </dgm:pt>
    <dgm:pt modelId="{CE1262D4-BEAA-4361-B769-70D1071AC1BE}" type="pres">
      <dgm:prSet presAssocID="{AC8466CC-B22C-4311-9877-47A92C5E5E40}" presName="conn2-1" presStyleLbl="parChTrans1D2" presStyleIdx="1" presStyleCnt="2"/>
      <dgm:spPr/>
    </dgm:pt>
    <dgm:pt modelId="{3618B408-85D3-4B6B-A271-D15E037119E7}" type="pres">
      <dgm:prSet presAssocID="{AC8466CC-B22C-4311-9877-47A92C5E5E40}" presName="connTx" presStyleLbl="parChTrans1D2" presStyleIdx="1" presStyleCnt="2"/>
      <dgm:spPr/>
    </dgm:pt>
    <dgm:pt modelId="{56DC3B2F-C85E-4E6C-BE1A-17B02DE33ADF}" type="pres">
      <dgm:prSet presAssocID="{11E6ED0D-CEB8-4FD9-AEAA-A198FF06229B}" presName="root2" presStyleCnt="0"/>
      <dgm:spPr/>
    </dgm:pt>
    <dgm:pt modelId="{FE94FD0F-3BBD-4A85-8CA3-15DBC77BEE08}" type="pres">
      <dgm:prSet presAssocID="{11E6ED0D-CEB8-4FD9-AEAA-A198FF06229B}" presName="LevelTwoTextNode" presStyleLbl="node2" presStyleIdx="1" presStyleCnt="2">
        <dgm:presLayoutVars>
          <dgm:chPref val="3"/>
        </dgm:presLayoutVars>
      </dgm:prSet>
      <dgm:spPr/>
    </dgm:pt>
    <dgm:pt modelId="{5B163823-2F51-48F0-8CDB-19BF0A75DD49}" type="pres">
      <dgm:prSet presAssocID="{11E6ED0D-CEB8-4FD9-AEAA-A198FF06229B}" presName="level3hierChild" presStyleCnt="0"/>
      <dgm:spPr/>
    </dgm:pt>
  </dgm:ptLst>
  <dgm:cxnLst>
    <dgm:cxn modelId="{71DADB05-61C0-4ACA-8324-5080E8F00250}" srcId="{B55DBD0C-AC5A-49BD-A3D4-847794EE032D}" destId="{C46D5334-593A-4480-9DA2-F3AAF2F2154F}" srcOrd="0" destOrd="0" parTransId="{2E3B977D-9931-4D33-8F8D-E55C98DB49ED}" sibTransId="{C3939F21-30F9-4709-9877-08B0D1155C1F}"/>
    <dgm:cxn modelId="{A5CD7108-F2BE-4ABA-89E7-564D8B6108A7}" type="presOf" srcId="{11E6ED0D-CEB8-4FD9-AEAA-A198FF06229B}" destId="{FE94FD0F-3BBD-4A85-8CA3-15DBC77BEE08}" srcOrd="0" destOrd="0" presId="urn:microsoft.com/office/officeart/2005/8/layout/hierarchy2"/>
    <dgm:cxn modelId="{74798B08-EFE2-40B8-BD94-0D3CCC107418}" srcId="{B74036E8-178A-47AD-B159-A3E1B31152A2}" destId="{B7043FE0-833D-4B33-BCD8-13854FBC77EA}" srcOrd="1" destOrd="0" parTransId="{05AA1B64-6571-41F9-BC57-8B31B5562E1F}" sibTransId="{3B5A9164-FC4E-4881-9881-67D3779164DF}"/>
    <dgm:cxn modelId="{C4A42F10-1DED-419A-881D-737D7314DE59}" type="presOf" srcId="{AC8466CC-B22C-4311-9877-47A92C5E5E40}" destId="{CE1262D4-BEAA-4361-B769-70D1071AC1BE}" srcOrd="0" destOrd="0" presId="urn:microsoft.com/office/officeart/2005/8/layout/hierarchy2"/>
    <dgm:cxn modelId="{BCDCF01C-9D92-4630-AA97-BFF355C8A48D}" type="presOf" srcId="{C46D5334-593A-4480-9DA2-F3AAF2F2154F}" destId="{A2C95F63-E140-49BC-935F-41FFEE61C2FA}" srcOrd="0" destOrd="0" presId="urn:microsoft.com/office/officeart/2005/8/layout/hierarchy2"/>
    <dgm:cxn modelId="{9CF1E426-9452-4938-95C8-2D5907FBB215}" srcId="{B74036E8-178A-47AD-B159-A3E1B31152A2}" destId="{4D3EC523-81D3-4F6D-8C64-BFE39A04BD60}" srcOrd="3" destOrd="0" parTransId="{056F73AC-9171-4909-AD4D-392AE91BB04F}" sibTransId="{7F8BBC0B-2BB1-4D66-966C-4E7DEF658AA6}"/>
    <dgm:cxn modelId="{992FAC63-7CB1-4034-8FBD-E0C09226FF27}" type="presOf" srcId="{2E3B977D-9931-4D33-8F8D-E55C98DB49ED}" destId="{49C8C056-FFFE-4CE5-B232-93BA726F987D}" srcOrd="1" destOrd="0" presId="urn:microsoft.com/office/officeart/2005/8/layout/hierarchy2"/>
    <dgm:cxn modelId="{D4CA1345-7239-4C63-B558-131A5FBD5BC2}" type="presOf" srcId="{AC8466CC-B22C-4311-9877-47A92C5E5E40}" destId="{3618B408-85D3-4B6B-A271-D15E037119E7}" srcOrd="1" destOrd="0" presId="urn:microsoft.com/office/officeart/2005/8/layout/hierarchy2"/>
    <dgm:cxn modelId="{6236284E-6EE8-4459-A0E2-BDA9875098BE}" srcId="{B74036E8-178A-47AD-B159-A3E1B31152A2}" destId="{CB663F49-FA33-488B-B287-9EC04E064571}" srcOrd="0" destOrd="0" parTransId="{06449857-415A-45A4-86FE-DAC9945114D1}" sibTransId="{1151C07D-8D32-4227-AAE9-A22B6D03AC63}"/>
    <dgm:cxn modelId="{4F8AC3A5-8B11-4446-B850-433D40DB29EE}" srcId="{B55DBD0C-AC5A-49BD-A3D4-847794EE032D}" destId="{11E6ED0D-CEB8-4FD9-AEAA-A198FF06229B}" srcOrd="1" destOrd="0" parTransId="{AC8466CC-B22C-4311-9877-47A92C5E5E40}" sibTransId="{8418D73B-C307-49CC-8CE6-78C1DA8D8864}"/>
    <dgm:cxn modelId="{D633F3A9-4848-41AC-8FFE-96181D1E2DB5}" srcId="{B74036E8-178A-47AD-B159-A3E1B31152A2}" destId="{B55DBD0C-AC5A-49BD-A3D4-847794EE032D}" srcOrd="4" destOrd="0" parTransId="{7077A643-3DAB-4CB7-B5FF-6A99CD66C3DC}" sibTransId="{7E47913D-A425-4EDB-A90C-70D43EFD6FEF}"/>
    <dgm:cxn modelId="{BCAD7EAC-0D0A-4C9D-BD6A-70C73B5C9832}" type="presOf" srcId="{CB663F49-FA33-488B-B287-9EC04E064571}" destId="{10816372-2B8F-4761-A44F-E9756720C8C8}" srcOrd="0" destOrd="0" presId="urn:microsoft.com/office/officeart/2005/8/layout/hierarchy2"/>
    <dgm:cxn modelId="{97E6D6B0-3817-4E84-B4A4-920E7BF3029F}" type="presOf" srcId="{B74036E8-178A-47AD-B159-A3E1B31152A2}" destId="{842B1A18-7554-479C-B905-1613E8C1A848}" srcOrd="0" destOrd="0" presId="urn:microsoft.com/office/officeart/2005/8/layout/hierarchy2"/>
    <dgm:cxn modelId="{6D5EA8C1-F90B-4B71-B663-CFBF7E225D8E}" type="presOf" srcId="{069E81EF-B0F1-4104-9E34-5BCD87A53CAD}" destId="{F25C6649-00FD-4290-860E-76AC0094E89A}" srcOrd="0" destOrd="0" presId="urn:microsoft.com/office/officeart/2005/8/layout/hierarchy2"/>
    <dgm:cxn modelId="{B43889C4-EE36-4670-80C9-D2261094C9C3}" type="presOf" srcId="{2E3B977D-9931-4D33-8F8D-E55C98DB49ED}" destId="{0AED3FEE-46C9-4978-B5D7-88BE2A21715C}" srcOrd="0" destOrd="0" presId="urn:microsoft.com/office/officeart/2005/8/layout/hierarchy2"/>
    <dgm:cxn modelId="{1A1B11C6-25A2-48B6-834E-DE226D9CA265}" srcId="{B74036E8-178A-47AD-B159-A3E1B31152A2}" destId="{069E81EF-B0F1-4104-9E34-5BCD87A53CAD}" srcOrd="2" destOrd="0" parTransId="{7579F392-5E5A-4665-A16D-627E0210B4F1}" sibTransId="{4E69C3B6-C7C7-4458-90BC-063616ED8C05}"/>
    <dgm:cxn modelId="{66222CC7-0237-4853-A076-EDF3D1C477A2}" type="presOf" srcId="{B55DBD0C-AC5A-49BD-A3D4-847794EE032D}" destId="{5A1D252F-B9B5-47D4-BFC0-BAA863BCE29E}" srcOrd="0" destOrd="0" presId="urn:microsoft.com/office/officeart/2005/8/layout/hierarchy2"/>
    <dgm:cxn modelId="{54D592FB-68FB-4D22-BC74-8C462C9F8453}" type="presOf" srcId="{4D3EC523-81D3-4F6D-8C64-BFE39A04BD60}" destId="{21F15D85-33D5-4022-A37A-019205A66146}" srcOrd="0" destOrd="0" presId="urn:microsoft.com/office/officeart/2005/8/layout/hierarchy2"/>
    <dgm:cxn modelId="{DA14DBFD-2D72-44CD-8A18-EB15BB1DC4CE}" type="presOf" srcId="{B7043FE0-833D-4B33-BCD8-13854FBC77EA}" destId="{DE8F1DDF-F060-4D77-BDA7-D86B49BA5ED7}" srcOrd="0" destOrd="0" presId="urn:microsoft.com/office/officeart/2005/8/layout/hierarchy2"/>
    <dgm:cxn modelId="{6ED413B0-4754-493E-A6D6-D88F6B67996C}" type="presParOf" srcId="{842B1A18-7554-479C-B905-1613E8C1A848}" destId="{6A2B5863-78E0-46C4-8022-097505AD8773}" srcOrd="0" destOrd="0" presId="urn:microsoft.com/office/officeart/2005/8/layout/hierarchy2"/>
    <dgm:cxn modelId="{4B94139F-7254-466B-9DA4-DA5FABDB20B3}" type="presParOf" srcId="{6A2B5863-78E0-46C4-8022-097505AD8773}" destId="{10816372-2B8F-4761-A44F-E9756720C8C8}" srcOrd="0" destOrd="0" presId="urn:microsoft.com/office/officeart/2005/8/layout/hierarchy2"/>
    <dgm:cxn modelId="{3FA5A8ED-7896-4447-9407-CF1CEB66EEE1}" type="presParOf" srcId="{6A2B5863-78E0-46C4-8022-097505AD8773}" destId="{86ED0568-5B2F-4637-9AF6-5E42E5410ACD}" srcOrd="1" destOrd="0" presId="urn:microsoft.com/office/officeart/2005/8/layout/hierarchy2"/>
    <dgm:cxn modelId="{8FBAF0FE-0854-477E-B5E5-11344C866D87}" type="presParOf" srcId="{842B1A18-7554-479C-B905-1613E8C1A848}" destId="{5AA808D0-D5C3-48E0-98CA-5D3DD48EE963}" srcOrd="1" destOrd="0" presId="urn:microsoft.com/office/officeart/2005/8/layout/hierarchy2"/>
    <dgm:cxn modelId="{E8191F6F-999E-455A-B188-7728AD6B7080}" type="presParOf" srcId="{5AA808D0-D5C3-48E0-98CA-5D3DD48EE963}" destId="{DE8F1DDF-F060-4D77-BDA7-D86B49BA5ED7}" srcOrd="0" destOrd="0" presId="urn:microsoft.com/office/officeart/2005/8/layout/hierarchy2"/>
    <dgm:cxn modelId="{1D5FF0B9-1F17-4D16-9363-3882AD7C58E0}" type="presParOf" srcId="{5AA808D0-D5C3-48E0-98CA-5D3DD48EE963}" destId="{BE0B016C-A5A2-4CAE-88D7-D9CE93EA9E56}" srcOrd="1" destOrd="0" presId="urn:microsoft.com/office/officeart/2005/8/layout/hierarchy2"/>
    <dgm:cxn modelId="{FCD80859-8CB8-4177-801F-251DE0EA86E3}" type="presParOf" srcId="{842B1A18-7554-479C-B905-1613E8C1A848}" destId="{998CDD28-66FA-439B-A9A6-683FD7C023FD}" srcOrd="2" destOrd="0" presId="urn:microsoft.com/office/officeart/2005/8/layout/hierarchy2"/>
    <dgm:cxn modelId="{BEBAA0D1-1305-45C0-9BDA-7DAEE5D3E444}" type="presParOf" srcId="{998CDD28-66FA-439B-A9A6-683FD7C023FD}" destId="{F25C6649-00FD-4290-860E-76AC0094E89A}" srcOrd="0" destOrd="0" presId="urn:microsoft.com/office/officeart/2005/8/layout/hierarchy2"/>
    <dgm:cxn modelId="{1970192C-8AB9-451A-A9F0-818C2F10A419}" type="presParOf" srcId="{998CDD28-66FA-439B-A9A6-683FD7C023FD}" destId="{730A0202-9EC5-4B0D-B5FA-95F47ACB71DA}" srcOrd="1" destOrd="0" presId="urn:microsoft.com/office/officeart/2005/8/layout/hierarchy2"/>
    <dgm:cxn modelId="{489D3898-7BCE-46F9-BF83-D75489CE3A14}" type="presParOf" srcId="{842B1A18-7554-479C-B905-1613E8C1A848}" destId="{7247BAA0-E40E-4922-A349-C42E19FA8F11}" srcOrd="3" destOrd="0" presId="urn:microsoft.com/office/officeart/2005/8/layout/hierarchy2"/>
    <dgm:cxn modelId="{B013D28A-D2E4-43F7-8610-DD7580B9A149}" type="presParOf" srcId="{7247BAA0-E40E-4922-A349-C42E19FA8F11}" destId="{21F15D85-33D5-4022-A37A-019205A66146}" srcOrd="0" destOrd="0" presId="urn:microsoft.com/office/officeart/2005/8/layout/hierarchy2"/>
    <dgm:cxn modelId="{895131E6-B5D8-44C8-88B6-5450FAC3FCDA}" type="presParOf" srcId="{7247BAA0-E40E-4922-A349-C42E19FA8F11}" destId="{810932AA-93FF-4CED-BD4E-54C33BEE63F0}" srcOrd="1" destOrd="0" presId="urn:microsoft.com/office/officeart/2005/8/layout/hierarchy2"/>
    <dgm:cxn modelId="{1EA69570-946C-4C77-917B-D68ACAD67D6C}" type="presParOf" srcId="{842B1A18-7554-479C-B905-1613E8C1A848}" destId="{A1CC3E83-2A56-4284-AF81-AC753D8938E6}" srcOrd="4" destOrd="0" presId="urn:microsoft.com/office/officeart/2005/8/layout/hierarchy2"/>
    <dgm:cxn modelId="{8A757C3F-4E2D-4879-A034-A7DD6028ECC9}" type="presParOf" srcId="{A1CC3E83-2A56-4284-AF81-AC753D8938E6}" destId="{5A1D252F-B9B5-47D4-BFC0-BAA863BCE29E}" srcOrd="0" destOrd="0" presId="urn:microsoft.com/office/officeart/2005/8/layout/hierarchy2"/>
    <dgm:cxn modelId="{23FA8A21-C6DA-4607-BF02-24CE610FA067}" type="presParOf" srcId="{A1CC3E83-2A56-4284-AF81-AC753D8938E6}" destId="{7AB7CCAC-CAAE-4291-844C-037E07BF2A72}" srcOrd="1" destOrd="0" presId="urn:microsoft.com/office/officeart/2005/8/layout/hierarchy2"/>
    <dgm:cxn modelId="{BD7BEF79-DA7D-40F9-BFF3-B9B457D8945D}" type="presParOf" srcId="{7AB7CCAC-CAAE-4291-844C-037E07BF2A72}" destId="{0AED3FEE-46C9-4978-B5D7-88BE2A21715C}" srcOrd="0" destOrd="0" presId="urn:microsoft.com/office/officeart/2005/8/layout/hierarchy2"/>
    <dgm:cxn modelId="{876504CC-9F14-460C-805D-9C253A276BEC}" type="presParOf" srcId="{0AED3FEE-46C9-4978-B5D7-88BE2A21715C}" destId="{49C8C056-FFFE-4CE5-B232-93BA726F987D}" srcOrd="0" destOrd="0" presId="urn:microsoft.com/office/officeart/2005/8/layout/hierarchy2"/>
    <dgm:cxn modelId="{B60E43CC-806E-4748-8B25-CC675C69804E}" type="presParOf" srcId="{7AB7CCAC-CAAE-4291-844C-037E07BF2A72}" destId="{3963D1D5-F5FE-4831-988F-4C7717D398C6}" srcOrd="1" destOrd="0" presId="urn:microsoft.com/office/officeart/2005/8/layout/hierarchy2"/>
    <dgm:cxn modelId="{9F256720-768F-4DC4-A3E5-B7A38BEABBB0}" type="presParOf" srcId="{3963D1D5-F5FE-4831-988F-4C7717D398C6}" destId="{A2C95F63-E140-49BC-935F-41FFEE61C2FA}" srcOrd="0" destOrd="0" presId="urn:microsoft.com/office/officeart/2005/8/layout/hierarchy2"/>
    <dgm:cxn modelId="{3C5D5878-1AA7-404F-B486-4B9D4F936AF7}" type="presParOf" srcId="{3963D1D5-F5FE-4831-988F-4C7717D398C6}" destId="{D4FD6A44-C78F-4B98-B9D0-ADA54497E5CE}" srcOrd="1" destOrd="0" presId="urn:microsoft.com/office/officeart/2005/8/layout/hierarchy2"/>
    <dgm:cxn modelId="{CA2B6066-F0A5-4F4C-BD1D-E444990514DE}" type="presParOf" srcId="{7AB7CCAC-CAAE-4291-844C-037E07BF2A72}" destId="{CE1262D4-BEAA-4361-B769-70D1071AC1BE}" srcOrd="2" destOrd="0" presId="urn:microsoft.com/office/officeart/2005/8/layout/hierarchy2"/>
    <dgm:cxn modelId="{7A341E7D-5141-47A4-A7FA-6FA179B3FC53}" type="presParOf" srcId="{CE1262D4-BEAA-4361-B769-70D1071AC1BE}" destId="{3618B408-85D3-4B6B-A271-D15E037119E7}" srcOrd="0" destOrd="0" presId="urn:microsoft.com/office/officeart/2005/8/layout/hierarchy2"/>
    <dgm:cxn modelId="{E10972EF-53C4-4433-BC96-A1731769E671}" type="presParOf" srcId="{7AB7CCAC-CAAE-4291-844C-037E07BF2A72}" destId="{56DC3B2F-C85E-4E6C-BE1A-17B02DE33ADF}" srcOrd="3" destOrd="0" presId="urn:microsoft.com/office/officeart/2005/8/layout/hierarchy2"/>
    <dgm:cxn modelId="{83975D1B-836D-412F-B352-E86B9172C37A}" type="presParOf" srcId="{56DC3B2F-C85E-4E6C-BE1A-17B02DE33ADF}" destId="{FE94FD0F-3BBD-4A85-8CA3-15DBC77BEE08}" srcOrd="0" destOrd="0" presId="urn:microsoft.com/office/officeart/2005/8/layout/hierarchy2"/>
    <dgm:cxn modelId="{DF33F861-544E-42A0-87C5-D742C210F5EF}" type="presParOf" srcId="{56DC3B2F-C85E-4E6C-BE1A-17B02DE33ADF}" destId="{5B163823-2F51-48F0-8CDB-19BF0A75DD4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1BAD2C-1979-4554-B013-7983D4F09AFD}" type="doc">
      <dgm:prSet loTypeId="urn:microsoft.com/office/officeart/2005/8/layout/arrow2" loCatId="process" qsTypeId="urn:microsoft.com/office/officeart/2005/8/quickstyle/simple5" qsCatId="simple" csTypeId="urn:microsoft.com/office/officeart/2005/8/colors/accent1_1" csCatId="accent1" phldr="1"/>
      <dgm:spPr/>
    </dgm:pt>
    <dgm:pt modelId="{A1E2074C-C023-4F53-B994-DC5935C279D2}">
      <dgm:prSet phldrT="[Texto]"/>
      <dgm:spPr/>
      <dgm:t>
        <a:bodyPr/>
        <a:lstStyle/>
        <a:p>
          <a:r>
            <a:rPr lang="pt-PT"/>
            <a:t>Conv2D</a:t>
          </a:r>
        </a:p>
      </dgm:t>
    </dgm:pt>
    <dgm:pt modelId="{FAD6E948-9504-4551-AFA7-BDFF4437F043}" type="parTrans" cxnId="{6DFE0E37-B4D8-4DB4-BCC6-31AD0146AFF8}">
      <dgm:prSet/>
      <dgm:spPr/>
      <dgm:t>
        <a:bodyPr/>
        <a:lstStyle/>
        <a:p>
          <a:endParaRPr lang="pt-PT"/>
        </a:p>
      </dgm:t>
    </dgm:pt>
    <dgm:pt modelId="{3C7537D6-C1BB-433A-8D62-2B9C6442860C}" type="sibTrans" cxnId="{6DFE0E37-B4D8-4DB4-BCC6-31AD0146AFF8}">
      <dgm:prSet/>
      <dgm:spPr/>
      <dgm:t>
        <a:bodyPr/>
        <a:lstStyle/>
        <a:p>
          <a:endParaRPr lang="pt-PT"/>
        </a:p>
      </dgm:t>
    </dgm:pt>
    <dgm:pt modelId="{F539AC1B-7A10-4946-A037-1FB6A356CABB}">
      <dgm:prSet phldrT="[Texto]"/>
      <dgm:spPr/>
      <dgm:t>
        <a:bodyPr/>
        <a:lstStyle/>
        <a:p>
          <a:r>
            <a:rPr lang="pt-PT" err="1">
              <a:latin typeface="Cambria Math" panose="02040503050406030204" pitchFamily="18" charset="0"/>
              <a:ea typeface="Cambria Math" panose="02040503050406030204" pitchFamily="18" charset="0"/>
            </a:rPr>
            <a:t>Dropout</a:t>
          </a:r>
          <a:endParaRPr lang="pt-PT"/>
        </a:p>
      </dgm:t>
    </dgm:pt>
    <dgm:pt modelId="{7BE70DB5-5C0F-4809-B717-A31033F348FF}" type="parTrans" cxnId="{A485B9B9-8F38-4D51-8DA3-DD726A1A1A79}">
      <dgm:prSet/>
      <dgm:spPr/>
      <dgm:t>
        <a:bodyPr/>
        <a:lstStyle/>
        <a:p>
          <a:endParaRPr lang="pt-PT"/>
        </a:p>
      </dgm:t>
    </dgm:pt>
    <dgm:pt modelId="{6DF25416-1C83-44DF-835F-CB77CCBF902B}" type="sibTrans" cxnId="{A485B9B9-8F38-4D51-8DA3-DD726A1A1A79}">
      <dgm:prSet/>
      <dgm:spPr/>
      <dgm:t>
        <a:bodyPr/>
        <a:lstStyle/>
        <a:p>
          <a:endParaRPr lang="pt-PT"/>
        </a:p>
      </dgm:t>
    </dgm:pt>
    <dgm:pt modelId="{081A5472-9D36-4124-9C73-307F7693CFC9}">
      <dgm:prSet phldrT="[Texto]"/>
      <dgm:spPr/>
      <dgm:t>
        <a:bodyPr/>
        <a:lstStyle/>
        <a:p>
          <a:r>
            <a:rPr lang="pt-PT">
              <a:latin typeface="Cambria Math" panose="02040503050406030204" pitchFamily="18" charset="0"/>
              <a:ea typeface="Cambria Math" panose="02040503050406030204" pitchFamily="18" charset="0"/>
            </a:rPr>
            <a:t>MaxPool2D</a:t>
          </a:r>
          <a:endParaRPr lang="pt-PT"/>
        </a:p>
      </dgm:t>
    </dgm:pt>
    <dgm:pt modelId="{9C93919A-3CE4-41CB-863D-3424460EAD17}" type="parTrans" cxnId="{DCAE7809-CB22-459B-ACF2-F0ECFF2F22C9}">
      <dgm:prSet/>
      <dgm:spPr/>
      <dgm:t>
        <a:bodyPr/>
        <a:lstStyle/>
        <a:p>
          <a:endParaRPr lang="pt-PT"/>
        </a:p>
      </dgm:t>
    </dgm:pt>
    <dgm:pt modelId="{F27C5BFA-8942-42A3-8617-CEF4409DF8A7}" type="sibTrans" cxnId="{DCAE7809-CB22-459B-ACF2-F0ECFF2F22C9}">
      <dgm:prSet/>
      <dgm:spPr/>
      <dgm:t>
        <a:bodyPr/>
        <a:lstStyle/>
        <a:p>
          <a:endParaRPr lang="pt-PT"/>
        </a:p>
      </dgm:t>
    </dgm:pt>
    <dgm:pt modelId="{7204934F-FB7F-4C59-8F39-4ED21BD6AF3D}">
      <dgm:prSet phldrT="[Texto]"/>
      <dgm:spPr/>
      <dgm:t>
        <a:bodyPr/>
        <a:lstStyle/>
        <a:p>
          <a:r>
            <a:rPr lang="pt-PT" err="1">
              <a:latin typeface="Cambria Math" panose="02040503050406030204" pitchFamily="18" charset="0"/>
              <a:ea typeface="Cambria Math" panose="02040503050406030204" pitchFamily="18" charset="0"/>
            </a:rPr>
            <a:t>Flatten</a:t>
          </a:r>
          <a:endParaRPr lang="pt-PT"/>
        </a:p>
      </dgm:t>
    </dgm:pt>
    <dgm:pt modelId="{FB03C7D7-B5E0-4DB1-9C8C-4F3A8E3EA01D}" type="parTrans" cxnId="{C9385A58-0D52-4121-9397-47977B975EEA}">
      <dgm:prSet/>
      <dgm:spPr/>
      <dgm:t>
        <a:bodyPr/>
        <a:lstStyle/>
        <a:p>
          <a:endParaRPr lang="pt-PT"/>
        </a:p>
      </dgm:t>
    </dgm:pt>
    <dgm:pt modelId="{4F399E67-A3F4-4C28-9DCD-8E8C33EB0882}" type="sibTrans" cxnId="{C9385A58-0D52-4121-9397-47977B975EEA}">
      <dgm:prSet/>
      <dgm:spPr/>
      <dgm:t>
        <a:bodyPr/>
        <a:lstStyle/>
        <a:p>
          <a:endParaRPr lang="pt-PT"/>
        </a:p>
      </dgm:t>
    </dgm:pt>
    <dgm:pt modelId="{9BB80CD2-AAB9-45B9-A75D-408D6F0BDA22}">
      <dgm:prSet phldrT="[Texto]"/>
      <dgm:spPr/>
      <dgm:t>
        <a:bodyPr/>
        <a:lstStyle/>
        <a:p>
          <a:r>
            <a:rPr lang="pt-PT">
              <a:latin typeface="Cambria Math" panose="02040503050406030204" pitchFamily="18" charset="0"/>
              <a:ea typeface="Cambria Math" panose="02040503050406030204" pitchFamily="18" charset="0"/>
            </a:rPr>
            <a:t>Dense</a:t>
          </a:r>
          <a:endParaRPr lang="pt-PT"/>
        </a:p>
      </dgm:t>
    </dgm:pt>
    <dgm:pt modelId="{D44D9FA5-72C3-4827-A266-4A2AB60552E4}" type="parTrans" cxnId="{C5743AC2-FA7A-4F09-8E47-324A84336FC0}">
      <dgm:prSet/>
      <dgm:spPr/>
      <dgm:t>
        <a:bodyPr/>
        <a:lstStyle/>
        <a:p>
          <a:endParaRPr lang="pt-PT"/>
        </a:p>
      </dgm:t>
    </dgm:pt>
    <dgm:pt modelId="{7B53E613-64B1-499C-83CE-2498A0AC0DAE}" type="sibTrans" cxnId="{C5743AC2-FA7A-4F09-8E47-324A84336FC0}">
      <dgm:prSet/>
      <dgm:spPr/>
      <dgm:t>
        <a:bodyPr/>
        <a:lstStyle/>
        <a:p>
          <a:endParaRPr lang="pt-PT"/>
        </a:p>
      </dgm:t>
    </dgm:pt>
    <dgm:pt modelId="{CF62C100-A920-4325-A9A8-13B956E088C0}" type="pres">
      <dgm:prSet presAssocID="{481BAD2C-1979-4554-B013-7983D4F09AFD}" presName="arrowDiagram" presStyleCnt="0">
        <dgm:presLayoutVars>
          <dgm:chMax val="5"/>
          <dgm:dir/>
          <dgm:resizeHandles val="exact"/>
        </dgm:presLayoutVars>
      </dgm:prSet>
      <dgm:spPr/>
    </dgm:pt>
    <dgm:pt modelId="{2AFB3A66-F5F1-4778-AD92-C6BFEA71BF01}" type="pres">
      <dgm:prSet presAssocID="{481BAD2C-1979-4554-B013-7983D4F09AFD}" presName="arrow" presStyleLbl="bgShp" presStyleIdx="0" presStyleCnt="1"/>
      <dgm:spPr/>
    </dgm:pt>
    <dgm:pt modelId="{B5BBA136-3AB9-4293-A29B-A1AB673B1AA8}" type="pres">
      <dgm:prSet presAssocID="{481BAD2C-1979-4554-B013-7983D4F09AFD}" presName="arrowDiagram5" presStyleCnt="0"/>
      <dgm:spPr/>
    </dgm:pt>
    <dgm:pt modelId="{E23C0634-617F-4A30-812D-E072FF7A4A06}" type="pres">
      <dgm:prSet presAssocID="{A1E2074C-C023-4F53-B994-DC5935C279D2}" presName="bullet5a" presStyleLbl="node1" presStyleIdx="0" presStyleCnt="5"/>
      <dgm:spPr/>
    </dgm:pt>
    <dgm:pt modelId="{1A840D6C-F8AB-4495-A628-22B548B9C58C}" type="pres">
      <dgm:prSet presAssocID="{A1E2074C-C023-4F53-B994-DC5935C279D2}" presName="textBox5a" presStyleLbl="revTx" presStyleIdx="0" presStyleCnt="5">
        <dgm:presLayoutVars>
          <dgm:bulletEnabled val="1"/>
        </dgm:presLayoutVars>
      </dgm:prSet>
      <dgm:spPr/>
    </dgm:pt>
    <dgm:pt modelId="{870A6656-4860-453B-B406-AFC7A9D07AB6}" type="pres">
      <dgm:prSet presAssocID="{081A5472-9D36-4124-9C73-307F7693CFC9}" presName="bullet5b" presStyleLbl="node1" presStyleIdx="1" presStyleCnt="5"/>
      <dgm:spPr/>
    </dgm:pt>
    <dgm:pt modelId="{77B2BF42-8BD1-4584-8F69-236DEFD98BB8}" type="pres">
      <dgm:prSet presAssocID="{081A5472-9D36-4124-9C73-307F7693CFC9}" presName="textBox5b" presStyleLbl="revTx" presStyleIdx="1" presStyleCnt="5">
        <dgm:presLayoutVars>
          <dgm:bulletEnabled val="1"/>
        </dgm:presLayoutVars>
      </dgm:prSet>
      <dgm:spPr/>
    </dgm:pt>
    <dgm:pt modelId="{ABA2F5EC-7FD1-4DCC-9FA0-DB48FDA495C9}" type="pres">
      <dgm:prSet presAssocID="{F539AC1B-7A10-4946-A037-1FB6A356CABB}" presName="bullet5c" presStyleLbl="node1" presStyleIdx="2" presStyleCnt="5"/>
      <dgm:spPr/>
    </dgm:pt>
    <dgm:pt modelId="{0482D5BC-D0CE-427B-95DD-1FA1F745C80A}" type="pres">
      <dgm:prSet presAssocID="{F539AC1B-7A10-4946-A037-1FB6A356CABB}" presName="textBox5c" presStyleLbl="revTx" presStyleIdx="2" presStyleCnt="5">
        <dgm:presLayoutVars>
          <dgm:bulletEnabled val="1"/>
        </dgm:presLayoutVars>
      </dgm:prSet>
      <dgm:spPr/>
    </dgm:pt>
    <dgm:pt modelId="{ADE28FB4-55DA-4793-920E-6643F0304FEC}" type="pres">
      <dgm:prSet presAssocID="{7204934F-FB7F-4C59-8F39-4ED21BD6AF3D}" presName="bullet5d" presStyleLbl="node1" presStyleIdx="3" presStyleCnt="5"/>
      <dgm:spPr/>
    </dgm:pt>
    <dgm:pt modelId="{010CB79B-71FC-483F-9774-F4B79568B3E4}" type="pres">
      <dgm:prSet presAssocID="{7204934F-FB7F-4C59-8F39-4ED21BD6AF3D}" presName="textBox5d" presStyleLbl="revTx" presStyleIdx="3" presStyleCnt="5">
        <dgm:presLayoutVars>
          <dgm:bulletEnabled val="1"/>
        </dgm:presLayoutVars>
      </dgm:prSet>
      <dgm:spPr/>
    </dgm:pt>
    <dgm:pt modelId="{BD5A8ACF-6E19-4E08-880C-889B0B286E5B}" type="pres">
      <dgm:prSet presAssocID="{9BB80CD2-AAB9-45B9-A75D-408D6F0BDA22}" presName="bullet5e" presStyleLbl="node1" presStyleIdx="4" presStyleCnt="5"/>
      <dgm:spPr/>
    </dgm:pt>
    <dgm:pt modelId="{68B3BC61-6892-45A1-BC5F-5AED65FE019F}" type="pres">
      <dgm:prSet presAssocID="{9BB80CD2-AAB9-45B9-A75D-408D6F0BDA22}" presName="textBox5e" presStyleLbl="revTx" presStyleIdx="4" presStyleCnt="5">
        <dgm:presLayoutVars>
          <dgm:bulletEnabled val="1"/>
        </dgm:presLayoutVars>
      </dgm:prSet>
      <dgm:spPr/>
    </dgm:pt>
  </dgm:ptLst>
  <dgm:cxnLst>
    <dgm:cxn modelId="{DCAE7809-CB22-459B-ACF2-F0ECFF2F22C9}" srcId="{481BAD2C-1979-4554-B013-7983D4F09AFD}" destId="{081A5472-9D36-4124-9C73-307F7693CFC9}" srcOrd="1" destOrd="0" parTransId="{9C93919A-3CE4-41CB-863D-3424460EAD17}" sibTransId="{F27C5BFA-8942-42A3-8617-CEF4409DF8A7}"/>
    <dgm:cxn modelId="{DA895522-7DB0-4FB9-8909-7F48A296356E}" type="presOf" srcId="{9BB80CD2-AAB9-45B9-A75D-408D6F0BDA22}" destId="{68B3BC61-6892-45A1-BC5F-5AED65FE019F}" srcOrd="0" destOrd="0" presId="urn:microsoft.com/office/officeart/2005/8/layout/arrow2"/>
    <dgm:cxn modelId="{6DFE0E37-B4D8-4DB4-BCC6-31AD0146AFF8}" srcId="{481BAD2C-1979-4554-B013-7983D4F09AFD}" destId="{A1E2074C-C023-4F53-B994-DC5935C279D2}" srcOrd="0" destOrd="0" parTransId="{FAD6E948-9504-4551-AFA7-BDFF4437F043}" sibTransId="{3C7537D6-C1BB-433A-8D62-2B9C6442860C}"/>
    <dgm:cxn modelId="{44CFD73E-B6F0-479E-A148-0AEAE7EFCD7F}" type="presOf" srcId="{F539AC1B-7A10-4946-A037-1FB6A356CABB}" destId="{0482D5BC-D0CE-427B-95DD-1FA1F745C80A}" srcOrd="0" destOrd="0" presId="urn:microsoft.com/office/officeart/2005/8/layout/arrow2"/>
    <dgm:cxn modelId="{9EFF0841-F696-4A28-A464-E1EF27A43D67}" type="presOf" srcId="{481BAD2C-1979-4554-B013-7983D4F09AFD}" destId="{CF62C100-A920-4325-A9A8-13B956E088C0}" srcOrd="0" destOrd="0" presId="urn:microsoft.com/office/officeart/2005/8/layout/arrow2"/>
    <dgm:cxn modelId="{55064445-4979-4195-A858-DF593F965C15}" type="presOf" srcId="{7204934F-FB7F-4C59-8F39-4ED21BD6AF3D}" destId="{010CB79B-71FC-483F-9774-F4B79568B3E4}" srcOrd="0" destOrd="0" presId="urn:microsoft.com/office/officeart/2005/8/layout/arrow2"/>
    <dgm:cxn modelId="{A6537F70-4C42-4DB7-8BB5-4CE86DD6EF67}" type="presOf" srcId="{081A5472-9D36-4124-9C73-307F7693CFC9}" destId="{77B2BF42-8BD1-4584-8F69-236DEFD98BB8}" srcOrd="0" destOrd="0" presId="urn:microsoft.com/office/officeart/2005/8/layout/arrow2"/>
    <dgm:cxn modelId="{C9385A58-0D52-4121-9397-47977B975EEA}" srcId="{481BAD2C-1979-4554-B013-7983D4F09AFD}" destId="{7204934F-FB7F-4C59-8F39-4ED21BD6AF3D}" srcOrd="3" destOrd="0" parTransId="{FB03C7D7-B5E0-4DB1-9C8C-4F3A8E3EA01D}" sibTransId="{4F399E67-A3F4-4C28-9DCD-8E8C33EB0882}"/>
    <dgm:cxn modelId="{4C80C2B8-12C1-46EA-8A80-011FC994D59F}" type="presOf" srcId="{A1E2074C-C023-4F53-B994-DC5935C279D2}" destId="{1A840D6C-F8AB-4495-A628-22B548B9C58C}" srcOrd="0" destOrd="0" presId="urn:microsoft.com/office/officeart/2005/8/layout/arrow2"/>
    <dgm:cxn modelId="{A485B9B9-8F38-4D51-8DA3-DD726A1A1A79}" srcId="{481BAD2C-1979-4554-B013-7983D4F09AFD}" destId="{F539AC1B-7A10-4946-A037-1FB6A356CABB}" srcOrd="2" destOrd="0" parTransId="{7BE70DB5-5C0F-4809-B717-A31033F348FF}" sibTransId="{6DF25416-1C83-44DF-835F-CB77CCBF902B}"/>
    <dgm:cxn modelId="{C5743AC2-FA7A-4F09-8E47-324A84336FC0}" srcId="{481BAD2C-1979-4554-B013-7983D4F09AFD}" destId="{9BB80CD2-AAB9-45B9-A75D-408D6F0BDA22}" srcOrd="4" destOrd="0" parTransId="{D44D9FA5-72C3-4827-A266-4A2AB60552E4}" sibTransId="{7B53E613-64B1-499C-83CE-2498A0AC0DAE}"/>
    <dgm:cxn modelId="{B1A0289A-E341-4F81-89F7-476298124EDA}" type="presParOf" srcId="{CF62C100-A920-4325-A9A8-13B956E088C0}" destId="{2AFB3A66-F5F1-4778-AD92-C6BFEA71BF01}" srcOrd="0" destOrd="0" presId="urn:microsoft.com/office/officeart/2005/8/layout/arrow2"/>
    <dgm:cxn modelId="{4375FA3D-A2EE-414D-83D8-EF1DA035DB1F}" type="presParOf" srcId="{CF62C100-A920-4325-A9A8-13B956E088C0}" destId="{B5BBA136-3AB9-4293-A29B-A1AB673B1AA8}" srcOrd="1" destOrd="0" presId="urn:microsoft.com/office/officeart/2005/8/layout/arrow2"/>
    <dgm:cxn modelId="{BCD31D4A-DDB7-4B98-8D3A-41A5BED1E788}" type="presParOf" srcId="{B5BBA136-3AB9-4293-A29B-A1AB673B1AA8}" destId="{E23C0634-617F-4A30-812D-E072FF7A4A06}" srcOrd="0" destOrd="0" presId="urn:microsoft.com/office/officeart/2005/8/layout/arrow2"/>
    <dgm:cxn modelId="{43EA1B08-CF55-485C-BADE-923C46ADEE6F}" type="presParOf" srcId="{B5BBA136-3AB9-4293-A29B-A1AB673B1AA8}" destId="{1A840D6C-F8AB-4495-A628-22B548B9C58C}" srcOrd="1" destOrd="0" presId="urn:microsoft.com/office/officeart/2005/8/layout/arrow2"/>
    <dgm:cxn modelId="{B1070846-4F04-4547-A3FC-AECD69B5D7BD}" type="presParOf" srcId="{B5BBA136-3AB9-4293-A29B-A1AB673B1AA8}" destId="{870A6656-4860-453B-B406-AFC7A9D07AB6}" srcOrd="2" destOrd="0" presId="urn:microsoft.com/office/officeart/2005/8/layout/arrow2"/>
    <dgm:cxn modelId="{2713E8E2-4076-493D-BAAC-5DBBBE5D799E}" type="presParOf" srcId="{B5BBA136-3AB9-4293-A29B-A1AB673B1AA8}" destId="{77B2BF42-8BD1-4584-8F69-236DEFD98BB8}" srcOrd="3" destOrd="0" presId="urn:microsoft.com/office/officeart/2005/8/layout/arrow2"/>
    <dgm:cxn modelId="{89D29BB9-A088-462B-A351-2EE5B8BB8C3F}" type="presParOf" srcId="{B5BBA136-3AB9-4293-A29B-A1AB673B1AA8}" destId="{ABA2F5EC-7FD1-4DCC-9FA0-DB48FDA495C9}" srcOrd="4" destOrd="0" presId="urn:microsoft.com/office/officeart/2005/8/layout/arrow2"/>
    <dgm:cxn modelId="{D5ECAD9A-1814-49D1-9151-73BCB27AC0C4}" type="presParOf" srcId="{B5BBA136-3AB9-4293-A29B-A1AB673B1AA8}" destId="{0482D5BC-D0CE-427B-95DD-1FA1F745C80A}" srcOrd="5" destOrd="0" presId="urn:microsoft.com/office/officeart/2005/8/layout/arrow2"/>
    <dgm:cxn modelId="{C28E2053-B528-48F6-85EF-5A3DEAC5C5CA}" type="presParOf" srcId="{B5BBA136-3AB9-4293-A29B-A1AB673B1AA8}" destId="{ADE28FB4-55DA-4793-920E-6643F0304FEC}" srcOrd="6" destOrd="0" presId="urn:microsoft.com/office/officeart/2005/8/layout/arrow2"/>
    <dgm:cxn modelId="{1BAD28D1-F18C-47ED-A70A-96182DA4FA77}" type="presParOf" srcId="{B5BBA136-3AB9-4293-A29B-A1AB673B1AA8}" destId="{010CB79B-71FC-483F-9774-F4B79568B3E4}" srcOrd="7" destOrd="0" presId="urn:microsoft.com/office/officeart/2005/8/layout/arrow2"/>
    <dgm:cxn modelId="{6B011E84-3335-48E8-92C9-6DA3F27620F1}" type="presParOf" srcId="{B5BBA136-3AB9-4293-A29B-A1AB673B1AA8}" destId="{BD5A8ACF-6E19-4E08-880C-889B0B286E5B}" srcOrd="8" destOrd="0" presId="urn:microsoft.com/office/officeart/2005/8/layout/arrow2"/>
    <dgm:cxn modelId="{86ADAF54-A562-42D5-ABD1-BE6540EE67EF}" type="presParOf" srcId="{B5BBA136-3AB9-4293-A29B-A1AB673B1AA8}" destId="{68B3BC61-6892-45A1-BC5F-5AED65FE019F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816372-2B8F-4761-A44F-E9756720C8C8}">
      <dsp:nvSpPr>
        <dsp:cNvPr id="0" name=""/>
        <dsp:cNvSpPr/>
      </dsp:nvSpPr>
      <dsp:spPr>
        <a:xfrm>
          <a:off x="984222" y="1197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Abnormal </a:t>
          </a:r>
          <a:r>
            <a:rPr lang="pt-PT" sz="1800" kern="1200" err="1"/>
            <a:t>mass</a:t>
          </a:r>
          <a:r>
            <a:rPr lang="pt-PT" sz="1800" kern="1200"/>
            <a:t> </a:t>
          </a:r>
          <a:r>
            <a:rPr lang="pt-PT" sz="1800" kern="1200" err="1"/>
            <a:t>of</a:t>
          </a:r>
          <a:r>
            <a:rPr lang="pt-PT" sz="1800" kern="1200"/>
            <a:t> </a:t>
          </a:r>
          <a:r>
            <a:rPr lang="pt-PT" sz="1800" kern="1200" err="1"/>
            <a:t>tissue</a:t>
          </a:r>
          <a:endParaRPr lang="en-US" sz="1800" kern="1200"/>
        </a:p>
      </dsp:txBody>
      <dsp:txXfrm>
        <a:off x="1007761" y="24736"/>
        <a:ext cx="1560253" cy="756587"/>
      </dsp:txXfrm>
    </dsp:sp>
    <dsp:sp modelId="{DE8F1DDF-F060-4D77-BDA7-D86B49BA5ED7}">
      <dsp:nvSpPr>
        <dsp:cNvPr id="0" name=""/>
        <dsp:cNvSpPr/>
      </dsp:nvSpPr>
      <dsp:spPr>
        <a:xfrm>
          <a:off x="984222" y="925412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Cells grow and divide more than normal</a:t>
          </a:r>
          <a:endParaRPr lang="en-US" sz="1800" kern="1200"/>
        </a:p>
      </dsp:txBody>
      <dsp:txXfrm>
        <a:off x="1007761" y="948951"/>
        <a:ext cx="1560253" cy="756587"/>
      </dsp:txXfrm>
    </dsp:sp>
    <dsp:sp modelId="{F25C6649-00FD-4290-860E-76AC0094E89A}">
      <dsp:nvSpPr>
        <dsp:cNvPr id="0" name=""/>
        <dsp:cNvSpPr/>
      </dsp:nvSpPr>
      <dsp:spPr>
        <a:xfrm>
          <a:off x="984222" y="1849628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Bening vs Malignant</a:t>
          </a:r>
          <a:endParaRPr lang="en-US" sz="1800" kern="1200"/>
        </a:p>
      </dsp:txBody>
      <dsp:txXfrm>
        <a:off x="1007761" y="1873167"/>
        <a:ext cx="1560253" cy="756587"/>
      </dsp:txXfrm>
    </dsp:sp>
    <dsp:sp modelId="{21F15D85-33D5-4022-A37A-019205A66146}">
      <dsp:nvSpPr>
        <dsp:cNvPr id="0" name=""/>
        <dsp:cNvSpPr/>
      </dsp:nvSpPr>
      <dsp:spPr>
        <a:xfrm>
          <a:off x="984222" y="2773844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Timing</a:t>
          </a:r>
          <a:endParaRPr lang="en-US" sz="1800" kern="1200"/>
        </a:p>
      </dsp:txBody>
      <dsp:txXfrm>
        <a:off x="1007761" y="2797383"/>
        <a:ext cx="1560253" cy="756587"/>
      </dsp:txXfrm>
    </dsp:sp>
    <dsp:sp modelId="{5A1D252F-B9B5-47D4-BFC0-BAA863BCE29E}">
      <dsp:nvSpPr>
        <dsp:cNvPr id="0" name=""/>
        <dsp:cNvSpPr/>
      </dsp:nvSpPr>
      <dsp:spPr>
        <a:xfrm>
          <a:off x="984222" y="3698060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MRI - Magnetic Resonance Imaging</a:t>
          </a:r>
          <a:endParaRPr lang="en-US" sz="1800" kern="1200"/>
        </a:p>
      </dsp:txBody>
      <dsp:txXfrm>
        <a:off x="1007761" y="3721599"/>
        <a:ext cx="1560253" cy="756587"/>
      </dsp:txXfrm>
    </dsp:sp>
    <dsp:sp modelId="{0AED3FEE-46C9-4978-B5D7-88BE2A21715C}">
      <dsp:nvSpPr>
        <dsp:cNvPr id="0" name=""/>
        <dsp:cNvSpPr/>
      </dsp:nvSpPr>
      <dsp:spPr>
        <a:xfrm rot="19457599">
          <a:off x="2517133" y="3854271"/>
          <a:ext cx="791774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91774" y="14567"/>
              </a:lnTo>
            </a:path>
          </a:pathLst>
        </a:custGeom>
        <a:noFill/>
        <a:ln w="635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93226" y="3849044"/>
        <a:ext cx="39588" cy="39588"/>
      </dsp:txXfrm>
    </dsp:sp>
    <dsp:sp modelId="{A2C95F63-E140-49BC-935F-41FFEE61C2FA}">
      <dsp:nvSpPr>
        <dsp:cNvPr id="0" name=""/>
        <dsp:cNvSpPr/>
      </dsp:nvSpPr>
      <dsp:spPr>
        <a:xfrm>
          <a:off x="3234486" y="3235952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Magnetic properties of the body</a:t>
          </a:r>
          <a:endParaRPr lang="en-US" sz="1800" kern="1200"/>
        </a:p>
      </dsp:txBody>
      <dsp:txXfrm>
        <a:off x="3258025" y="3259491"/>
        <a:ext cx="1560253" cy="756587"/>
      </dsp:txXfrm>
    </dsp:sp>
    <dsp:sp modelId="{CE1262D4-BEAA-4361-B769-70D1071AC1BE}">
      <dsp:nvSpPr>
        <dsp:cNvPr id="0" name=""/>
        <dsp:cNvSpPr/>
      </dsp:nvSpPr>
      <dsp:spPr>
        <a:xfrm rot="2142401">
          <a:off x="2517133" y="4316379"/>
          <a:ext cx="791774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91774" y="14567"/>
              </a:lnTo>
            </a:path>
          </a:pathLst>
        </a:custGeom>
        <a:noFill/>
        <a:ln w="635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93226" y="4311152"/>
        <a:ext cx="39588" cy="39588"/>
      </dsp:txXfrm>
    </dsp:sp>
    <dsp:sp modelId="{FE94FD0F-3BBD-4A85-8CA3-15DBC77BEE08}">
      <dsp:nvSpPr>
        <dsp:cNvPr id="0" name=""/>
        <dsp:cNvSpPr/>
      </dsp:nvSpPr>
      <dsp:spPr>
        <a:xfrm>
          <a:off x="3234486" y="4160168"/>
          <a:ext cx="1607331" cy="8036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800" kern="1200"/>
            <a:t>Radio Waves</a:t>
          </a:r>
          <a:endParaRPr lang="en-US" sz="1800" kern="1200"/>
        </a:p>
      </dsp:txBody>
      <dsp:txXfrm>
        <a:off x="3258025" y="4183707"/>
        <a:ext cx="1560253" cy="7565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B3A66-F5F1-4778-AD92-C6BFEA71BF01}">
      <dsp:nvSpPr>
        <dsp:cNvPr id="0" name=""/>
        <dsp:cNvSpPr/>
      </dsp:nvSpPr>
      <dsp:spPr>
        <a:xfrm>
          <a:off x="0" y="39954"/>
          <a:ext cx="6338277" cy="3961423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23C0634-617F-4A30-812D-E072FF7A4A06}">
      <dsp:nvSpPr>
        <dsp:cNvPr id="0" name=""/>
        <dsp:cNvSpPr/>
      </dsp:nvSpPr>
      <dsp:spPr>
        <a:xfrm>
          <a:off x="624320" y="2985669"/>
          <a:ext cx="145780" cy="14578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A840D6C-F8AB-4495-A628-22B548B9C58C}">
      <dsp:nvSpPr>
        <dsp:cNvPr id="0" name=""/>
        <dsp:cNvSpPr/>
      </dsp:nvSpPr>
      <dsp:spPr>
        <a:xfrm>
          <a:off x="697210" y="3058559"/>
          <a:ext cx="830314" cy="9428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6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/>
            <a:t>Conv2D</a:t>
          </a:r>
        </a:p>
      </dsp:txBody>
      <dsp:txXfrm>
        <a:off x="697210" y="3058559"/>
        <a:ext cx="830314" cy="942818"/>
      </dsp:txXfrm>
    </dsp:sp>
    <dsp:sp modelId="{870A6656-4860-453B-B406-AFC7A9D07AB6}">
      <dsp:nvSpPr>
        <dsp:cNvPr id="0" name=""/>
        <dsp:cNvSpPr/>
      </dsp:nvSpPr>
      <dsp:spPr>
        <a:xfrm>
          <a:off x="1413435" y="2227452"/>
          <a:ext cx="228177" cy="22817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7B2BF42-8BD1-4584-8F69-236DEFD98BB8}">
      <dsp:nvSpPr>
        <dsp:cNvPr id="0" name=""/>
        <dsp:cNvSpPr/>
      </dsp:nvSpPr>
      <dsp:spPr>
        <a:xfrm>
          <a:off x="1527524" y="2341541"/>
          <a:ext cx="1052153" cy="1659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7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>
              <a:latin typeface="Cambria Math" panose="02040503050406030204" pitchFamily="18" charset="0"/>
              <a:ea typeface="Cambria Math" panose="02040503050406030204" pitchFamily="18" charset="0"/>
            </a:rPr>
            <a:t>MaxPool2D</a:t>
          </a:r>
          <a:endParaRPr lang="pt-PT" sz="1500" kern="1200"/>
        </a:p>
      </dsp:txBody>
      <dsp:txXfrm>
        <a:off x="1527524" y="2341541"/>
        <a:ext cx="1052153" cy="1659836"/>
      </dsp:txXfrm>
    </dsp:sp>
    <dsp:sp modelId="{ABA2F5EC-7FD1-4DCC-9FA0-DB48FDA495C9}">
      <dsp:nvSpPr>
        <dsp:cNvPr id="0" name=""/>
        <dsp:cNvSpPr/>
      </dsp:nvSpPr>
      <dsp:spPr>
        <a:xfrm>
          <a:off x="2427560" y="1622939"/>
          <a:ext cx="304237" cy="304237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482D5BC-D0CE-427B-95DD-1FA1F745C80A}">
      <dsp:nvSpPr>
        <dsp:cNvPr id="0" name=""/>
        <dsp:cNvSpPr/>
      </dsp:nvSpPr>
      <dsp:spPr>
        <a:xfrm>
          <a:off x="2579678" y="1775058"/>
          <a:ext cx="1223287" cy="22263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209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err="1">
              <a:latin typeface="Cambria Math" panose="02040503050406030204" pitchFamily="18" charset="0"/>
              <a:ea typeface="Cambria Math" panose="02040503050406030204" pitchFamily="18" charset="0"/>
            </a:rPr>
            <a:t>Dropout</a:t>
          </a:r>
          <a:endParaRPr lang="pt-PT" sz="1500" kern="1200"/>
        </a:p>
      </dsp:txBody>
      <dsp:txXfrm>
        <a:off x="2579678" y="1775058"/>
        <a:ext cx="1223287" cy="2226319"/>
      </dsp:txXfrm>
    </dsp:sp>
    <dsp:sp modelId="{ADE28FB4-55DA-4793-920E-6643F0304FEC}">
      <dsp:nvSpPr>
        <dsp:cNvPr id="0" name=""/>
        <dsp:cNvSpPr/>
      </dsp:nvSpPr>
      <dsp:spPr>
        <a:xfrm>
          <a:off x="3606479" y="1150737"/>
          <a:ext cx="392973" cy="39297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10CB79B-71FC-483F-9774-F4B79568B3E4}">
      <dsp:nvSpPr>
        <dsp:cNvPr id="0" name=""/>
        <dsp:cNvSpPr/>
      </dsp:nvSpPr>
      <dsp:spPr>
        <a:xfrm>
          <a:off x="3802966" y="1347224"/>
          <a:ext cx="1267655" cy="26541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228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err="1">
              <a:latin typeface="Cambria Math" panose="02040503050406030204" pitchFamily="18" charset="0"/>
              <a:ea typeface="Cambria Math" panose="02040503050406030204" pitchFamily="18" charset="0"/>
            </a:rPr>
            <a:t>Flatten</a:t>
          </a:r>
          <a:endParaRPr lang="pt-PT" sz="1500" kern="1200"/>
        </a:p>
      </dsp:txBody>
      <dsp:txXfrm>
        <a:off x="3802966" y="1347224"/>
        <a:ext cx="1267655" cy="2654153"/>
      </dsp:txXfrm>
    </dsp:sp>
    <dsp:sp modelId="{BD5A8ACF-6E19-4E08-880C-889B0B286E5B}">
      <dsp:nvSpPr>
        <dsp:cNvPr id="0" name=""/>
        <dsp:cNvSpPr/>
      </dsp:nvSpPr>
      <dsp:spPr>
        <a:xfrm>
          <a:off x="4820259" y="835408"/>
          <a:ext cx="500723" cy="50072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8B3BC61-6892-45A1-BC5F-5AED65FE019F}">
      <dsp:nvSpPr>
        <dsp:cNvPr id="0" name=""/>
        <dsp:cNvSpPr/>
      </dsp:nvSpPr>
      <dsp:spPr>
        <a:xfrm>
          <a:off x="5070621" y="1085770"/>
          <a:ext cx="1267655" cy="29156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323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>
              <a:latin typeface="Cambria Math" panose="02040503050406030204" pitchFamily="18" charset="0"/>
              <a:ea typeface="Cambria Math" panose="02040503050406030204" pitchFamily="18" charset="0"/>
            </a:rPr>
            <a:t>Dense</a:t>
          </a:r>
          <a:endParaRPr lang="pt-PT" sz="1500" kern="1200"/>
        </a:p>
      </dsp:txBody>
      <dsp:txXfrm>
        <a:off x="5070621" y="1085770"/>
        <a:ext cx="1267655" cy="29156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24227C-3F79-4894-AF29-54EEA2F15D74}" type="datetime1">
              <a:rPr lang="pt-PT" smtClean="0"/>
              <a:t>07/11/2022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A83782-9536-4DB3-B57F-39CC12543AF1}" type="datetime1">
              <a:rPr lang="pt-PT" smtClean="0"/>
              <a:t>07/11/2022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1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DA19AF2-C80C-49F4-A598-86BDB16C8F2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3D44CF9-213B-4D28-B0A4-B7B434E666D1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2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4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0501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6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4687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9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8183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12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7891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13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6605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PT" smtClean="0"/>
              <a:t>16</a:t>
            </a:fld>
            <a:endParaRPr lang="pt-PT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985108-E006-403D-9FE5-8A7C2C31A2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3411083-A9F7-4F08-90CE-118CFAE51AF2}" type="datetime1">
              <a:rPr lang="pt-PT" smtClean="0"/>
              <a:t>07/11/2022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6993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pt-PT" sz="4800"/>
              <a:t>3DFlutuante</a:t>
            </a:r>
          </a:p>
        </p:txBody>
      </p:sp>
      <p:sp>
        <p:nvSpPr>
          <p:cNvPr id="14" name="Marcador de Posição da Imagem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59075131-3941-4002-E233-A69D4C5A17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údo em 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P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pt-PT"/>
              <a:t>Clique para editar o estilo de título do Modelo Global</a:t>
            </a:r>
          </a:p>
        </p:txBody>
      </p:sp>
      <p:sp>
        <p:nvSpPr>
          <p:cNvPr id="16" name="Marcador de Posição do Tex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17" name="Marcador de Posição de Conteúd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22" name="Marcador de Posição do Tex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P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PT"/>
              <a:t>Clique para editar os estilos do texto de Modelo Global</a:t>
            </a:r>
          </a:p>
        </p:txBody>
      </p:sp>
      <p:sp>
        <p:nvSpPr>
          <p:cNvPr id="23" name="Marcador de Posição de Conteúd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18" name="Marcador de Posição do Tex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P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PT"/>
              <a:t>Clique para EDITAR</a:t>
            </a:r>
          </a:p>
        </p:txBody>
      </p:sp>
      <p:sp>
        <p:nvSpPr>
          <p:cNvPr id="21" name="Marcador de Posição de Conteúd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BEC2530B-A0B9-704F-9B6A-5579A019C65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10" name="Marcador de Posição da Imagem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F223B30-EE93-780F-287F-8DE966EE6B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pt-PT">
                <a:solidFill>
                  <a:schemeClr val="tx1">
                    <a:alpha val="60000"/>
                  </a:schemeClr>
                </a:solidFill>
              </a:rPr>
              <a:t>Clique para editar o estilo de subtítulo do Modelo Global</a:t>
            </a:r>
          </a:p>
        </p:txBody>
      </p:sp>
      <p:sp>
        <p:nvSpPr>
          <p:cNvPr id="40" name="Marcador de Posição da Imagem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42" name="Marcador de Posição da Imagem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71FB4946-4310-0B62-B761-21423372EF2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de subtítulo do Modelo Global</a:t>
            </a: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BBF0A09-3B5A-8542-3C51-5B299FD4EB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54EA405A-F797-E6BA-B5E5-B88B01F71E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rtl="0"/>
            <a:r>
              <a:rPr lang="pt-PT"/>
              <a:t>Terça-feira, 2 de fevereiro de 20XX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rtl="0"/>
            <a:r>
              <a:rPr lang="pt-PT"/>
              <a:t>Texto de Rodapé de Exemplo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rtl="0"/>
            <a:r>
              <a:rPr lang="pt-PT"/>
              <a:t>Terça-feira, 2 de fevereiro de 20XX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rtl="0"/>
            <a:r>
              <a:rPr lang="pt-PT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pt-PT"/>
              <a:t>Clique para adicionar um título</a:t>
            </a:r>
          </a:p>
        </p:txBody>
      </p:sp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pt-PT" sz="1600"/>
              <a:t>Clique para adicionar texto</a:t>
            </a:r>
          </a:p>
        </p:txBody>
      </p:sp>
      <p:sp>
        <p:nvSpPr>
          <p:cNvPr id="17" name="Marcador de Posição da Imagem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25" name="Marcador de Posição da Imagem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ED131736-0129-C293-BA11-A43F85E4A1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18" name="Marcador de Posição da Imagem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19" name="Marcador de Posição da Imagem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20" name="Marcador de Posição da Imagem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11" name="Marcador de Posição de Conteúd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8E57944-4FF8-4257-D497-039C0C9586B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ebra de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pt-PT">
                <a:solidFill>
                  <a:schemeClr val="tx1">
                    <a:alpha val="60000"/>
                  </a:schemeClr>
                </a:solidFill>
              </a:rPr>
              <a:t>Clique para editar o estilo de subtítulo do Modelo Global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BA581FF6-C98F-DD98-E1C1-7D247B813B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ebra de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pt-PT">
                <a:solidFill>
                  <a:schemeClr val="tx1">
                    <a:alpha val="60000"/>
                  </a:schemeClr>
                </a:solidFill>
              </a:rPr>
              <a:t>Clique para editar o estilo de subtítulo do Modelo Global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D32DCA3A-7287-408A-CD0C-1E41416A0F9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Linha Cronológica da Tabela do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PT" dirty="0"/>
            </a:lvl1pPr>
          </a:lstStyle>
          <a:p>
            <a:pPr lvl="0" rtl="0">
              <a:lnSpc>
                <a:spcPct val="100000"/>
              </a:lnSpc>
            </a:pPr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37897B3-D54C-2F1A-C74D-9C551D75E3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pt-PT"/>
              <a:t>Clique para editar o estilo de título do Modelo Global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orma livre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0" name="Forma livre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11" name="Forma livre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17" name="Marcador de Posição de Conteúd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15" name="Marcador de Posição da Imagem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3D18893-8650-2C21-DE4B-4C4B2A3856C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P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40" name="Títu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pt-PT"/>
              <a:t>Equipa</a:t>
            </a:r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>
        <p:nvSpPr>
          <p:cNvPr id="56" name="Marcador de Posição da Imagem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57" name="Marcador de Posição da Imagem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58" name="Marcador de Posição da Imagem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59" name="Marcador de Posição da Imagem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PT"/>
              <a:t>Clique no ícone para adicionar uma imagem</a:t>
            </a:r>
          </a:p>
        </p:txBody>
      </p:sp>
      <p:sp>
        <p:nvSpPr>
          <p:cNvPr id="63" name="Marcador de Posição do Tex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PT"/>
              <a:t>Nome</a:t>
            </a:r>
          </a:p>
        </p:txBody>
      </p:sp>
      <p:sp>
        <p:nvSpPr>
          <p:cNvPr id="61" name="Marcador de Posição do Tex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PT"/>
              <a:t>Cargo</a:t>
            </a:r>
          </a:p>
        </p:txBody>
      </p:sp>
      <p:sp>
        <p:nvSpPr>
          <p:cNvPr id="65" name="Marcador de Posição do Tex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PT"/>
              <a:t>Nome</a:t>
            </a:r>
          </a:p>
        </p:txBody>
      </p:sp>
      <p:sp>
        <p:nvSpPr>
          <p:cNvPr id="64" name="Marcador de Posição do Tex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PT"/>
              <a:t>Cargo</a:t>
            </a:r>
          </a:p>
        </p:txBody>
      </p:sp>
      <p:sp>
        <p:nvSpPr>
          <p:cNvPr id="67" name="Marcador de Posição do Tex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PT"/>
              <a:t>Nome</a:t>
            </a:r>
          </a:p>
        </p:txBody>
      </p:sp>
      <p:sp>
        <p:nvSpPr>
          <p:cNvPr id="66" name="Marcador de Posição do Tex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PT"/>
              <a:t>Cargo</a:t>
            </a:r>
          </a:p>
        </p:txBody>
      </p:sp>
      <p:sp>
        <p:nvSpPr>
          <p:cNvPr id="69" name="Marcador de Posição do Tex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PT"/>
              <a:t>Nome</a:t>
            </a:r>
          </a:p>
        </p:txBody>
      </p:sp>
      <p:sp>
        <p:nvSpPr>
          <p:cNvPr id="68" name="Marcador de Posição do Tex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PT"/>
              <a:t>Título</a:t>
            </a:r>
          </a:p>
        </p:txBody>
      </p:sp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6954A74D-1950-4CE3-11A8-2043D1023A4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údo de 2 colunas (diapositivo de comparaçã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PT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P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PT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8DC60FBD-B729-3331-871A-5C2C376C7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pt-PT"/>
              <a:t>Clique para editar o estilo do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pt-PT" smtClean="0"/>
              <a:pPr rtl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PT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withcode.com/method/inception-v3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deepai.org/machine-learning-glossary-and-terms/max-pooling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hyperlink" Target="https://giphy.com/explore/convolutional-neural-network" TargetMode="External"/><Relationship Id="rId4" Type="http://schemas.openxmlformats.org/officeDocument/2006/relationships/hyperlink" Target="https://www.baeldung.com/cs/ml-relu-dropout-layer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824724" cy="2384898"/>
          </a:xfrm>
        </p:spPr>
        <p:txBody>
          <a:bodyPr rtlCol="0" anchor="b" anchorCtr="0">
            <a:normAutofit fontScale="90000"/>
          </a:bodyPr>
          <a:lstStyle/>
          <a:p>
            <a:pPr rtl="0"/>
            <a:r>
              <a:rPr lang="en-US"/>
              <a:t>Brain Tumor Detection through MRI Images</a:t>
            </a:r>
            <a:endParaRPr lang="pt-PT"/>
          </a:p>
        </p:txBody>
      </p:sp>
      <p:pic>
        <p:nvPicPr>
          <p:cNvPr id="14" name="Marcador de Posição da Imagem 13" descr="Fundo Digital com Pontos de Dados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4" y="3568700"/>
            <a:ext cx="3565524" cy="1731963"/>
          </a:xfrm>
        </p:spPr>
        <p:txBody>
          <a:bodyPr rtlCol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Universidade de Aveiro - DETI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Applications of Artificial Intelligence - 41019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err="1"/>
              <a:t>Pétia</a:t>
            </a:r>
            <a:r>
              <a:rPr lang="en-GB"/>
              <a:t> Georgieva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2022/2023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E7FF276-7003-21AB-C3A6-69CDA31CF1B4}"/>
              </a:ext>
            </a:extLst>
          </p:cNvPr>
          <p:cNvSpPr txBox="1"/>
          <p:nvPr/>
        </p:nvSpPr>
        <p:spPr>
          <a:xfrm>
            <a:off x="8864190" y="5432915"/>
            <a:ext cx="18524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Work done by: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Tiago </a:t>
            </a:r>
            <a:r>
              <a:rPr lang="en-US" sz="1400" err="1"/>
              <a:t>Alvim</a:t>
            </a:r>
            <a:r>
              <a:rPr lang="en-US" sz="1400"/>
              <a:t> - 95584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Vasco Costa - 97746</a:t>
            </a:r>
            <a:endParaRPr lang="en-US" sz="1200"/>
          </a:p>
        </p:txBody>
      </p:sp>
      <p:pic>
        <p:nvPicPr>
          <p:cNvPr id="5" name="Picture 2" descr="Repositório Institucional da Universidade de Aveiro: Home">
            <a:extLst>
              <a:ext uri="{FF2B5EF4-FFF2-40B4-BE49-F238E27FC236}">
                <a16:creationId xmlns:a16="http://schemas.microsoft.com/office/drawing/2014/main" id="{1F6CECE8-0C1E-0D0A-CCC7-5BE0AE9337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320"/>
          <a:stretch/>
        </p:blipFill>
        <p:spPr bwMode="auto">
          <a:xfrm>
            <a:off x="10716649" y="5432914"/>
            <a:ext cx="848289" cy="83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14E3578-4F3E-4095-E47F-A9759F3339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722" r="55625" b="6726"/>
          <a:stretch/>
        </p:blipFill>
        <p:spPr>
          <a:xfrm>
            <a:off x="7522533" y="4086421"/>
            <a:ext cx="2136261" cy="213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C7865-6FFB-629F-A26C-5EB92A158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4800" err="1"/>
              <a:t>Custom</a:t>
            </a:r>
            <a:r>
              <a:rPr lang="pt-PT" sz="4800"/>
              <a:t> </a:t>
            </a:r>
            <a:r>
              <a:rPr lang="pt-PT" sz="4800" err="1"/>
              <a:t>Method</a:t>
            </a:r>
            <a:br>
              <a:rPr lang="pt-PT" sz="4800"/>
            </a:b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94058AD-206C-35C1-887C-ECABE41DB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284791"/>
            <a:ext cx="11090274" cy="4808034"/>
          </a:xfrm>
        </p:spPr>
        <p:txBody>
          <a:bodyPr/>
          <a:lstStyle/>
          <a:p>
            <a:r>
              <a:rPr lang="pt-PT" err="1"/>
              <a:t>Better</a:t>
            </a:r>
            <a:r>
              <a:rPr lang="pt-PT"/>
              <a:t> </a:t>
            </a:r>
            <a:r>
              <a:rPr lang="pt-PT" err="1"/>
              <a:t>understanding</a:t>
            </a:r>
            <a:r>
              <a:rPr lang="pt-PT"/>
              <a:t> </a:t>
            </a:r>
            <a:r>
              <a:rPr lang="pt-PT" err="1"/>
              <a:t>of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process</a:t>
            </a:r>
            <a:endParaRPr lang="pt-PT"/>
          </a:p>
          <a:p>
            <a:r>
              <a:rPr lang="pt-PT" err="1"/>
              <a:t>Based</a:t>
            </a:r>
            <a:r>
              <a:rPr lang="pt-PT"/>
              <a:t> </a:t>
            </a:r>
            <a:r>
              <a:rPr lang="pt-PT" err="1"/>
              <a:t>on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class</a:t>
            </a:r>
            <a:r>
              <a:rPr lang="pt-PT"/>
              <a:t> </a:t>
            </a:r>
            <a:r>
              <a:rPr lang="pt-PT" err="1"/>
              <a:t>exercice</a:t>
            </a:r>
            <a:endParaRPr lang="pt-PT"/>
          </a:p>
          <a:p>
            <a:r>
              <a:rPr lang="pt-PT" err="1"/>
              <a:t>Simple</a:t>
            </a:r>
            <a:r>
              <a:rPr lang="pt-PT"/>
              <a:t> CNN model </a:t>
            </a:r>
          </a:p>
          <a:p>
            <a:r>
              <a:rPr lang="pt-PT" err="1">
                <a:ea typeface="Cambria Math" panose="02040503050406030204" pitchFamily="18" charset="0"/>
              </a:rPr>
              <a:t>High</a:t>
            </a:r>
            <a:r>
              <a:rPr lang="pt-PT">
                <a:ea typeface="Cambria Math" panose="02040503050406030204" pitchFamily="18" charset="0"/>
              </a:rPr>
              <a:t> </a:t>
            </a:r>
            <a:r>
              <a:rPr lang="pt-PT" err="1">
                <a:ea typeface="Cambria Math" panose="02040503050406030204" pitchFamily="18" charset="0"/>
              </a:rPr>
              <a:t>number</a:t>
            </a:r>
            <a:r>
              <a:rPr lang="pt-PT">
                <a:ea typeface="Cambria Math" panose="02040503050406030204" pitchFamily="18" charset="0"/>
              </a:rPr>
              <a:t> </a:t>
            </a:r>
            <a:r>
              <a:rPr lang="pt-PT" err="1">
                <a:ea typeface="Cambria Math" panose="02040503050406030204" pitchFamily="18" charset="0"/>
              </a:rPr>
              <a:t>of</a:t>
            </a:r>
            <a:r>
              <a:rPr lang="pt-PT">
                <a:ea typeface="Cambria Math" panose="02040503050406030204" pitchFamily="18" charset="0"/>
              </a:rPr>
              <a:t> False Negatives</a:t>
            </a:r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t>10</a:t>
            </a:fld>
            <a:endParaRPr lang="pt-PT"/>
          </a:p>
        </p:txBody>
      </p:sp>
      <p:graphicFrame>
        <p:nvGraphicFramePr>
          <p:cNvPr id="7" name="Tabela 13">
            <a:extLst>
              <a:ext uri="{FF2B5EF4-FFF2-40B4-BE49-F238E27FC236}">
                <a16:creationId xmlns:a16="http://schemas.microsoft.com/office/drawing/2014/main" id="{9F2C3B29-BFF3-25D7-52BE-881EC093AB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9920150"/>
              </p:ext>
            </p:extLst>
          </p:nvPr>
        </p:nvGraphicFramePr>
        <p:xfrm>
          <a:off x="7397664" y="3035588"/>
          <a:ext cx="4243473" cy="306245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14491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1414491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1414491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</a:tblGrid>
              <a:tr h="630944">
                <a:tc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/>
                        <a:t>Train</a:t>
                      </a:r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/>
                        <a:t>Val</a:t>
                      </a:r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486303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Loss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0.0380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0.7394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486303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0.7895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486303"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0.8271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  <a:tr h="486303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Precision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0.9123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269701"/>
                  </a:ext>
                </a:extLst>
              </a:tr>
              <a:tr h="486303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Recall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0.7659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43063"/>
                  </a:ext>
                </a:extLst>
              </a:tr>
            </a:tbl>
          </a:graphicData>
        </a:graphic>
      </p:graphicFrame>
      <p:graphicFrame>
        <p:nvGraphicFramePr>
          <p:cNvPr id="9" name="Tabela 13">
            <a:extLst>
              <a:ext uri="{FF2B5EF4-FFF2-40B4-BE49-F238E27FC236}">
                <a16:creationId xmlns:a16="http://schemas.microsoft.com/office/drawing/2014/main" id="{DE579E6A-B9B4-4AA2-2685-15FDA66D5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5770537"/>
              </p:ext>
            </p:extLst>
          </p:nvPr>
        </p:nvGraphicFramePr>
        <p:xfrm>
          <a:off x="7681384" y="600226"/>
          <a:ext cx="3676032" cy="24301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19008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919008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919008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919008">
                  <a:extLst>
                    <a:ext uri="{9D8B030D-6E8A-4147-A177-3AD203B41FA5}">
                      <a16:colId xmlns:a16="http://schemas.microsoft.com/office/drawing/2014/main" val="3637583548"/>
                    </a:ext>
                  </a:extLst>
                </a:gridCol>
              </a:tblGrid>
              <a:tr h="519429">
                <a:tc rowSpan="2" gridSpan="2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err="1"/>
                        <a:t>Prediction</a:t>
                      </a:r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519429">
                <a:tc gridSpan="2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695641">
                <a:tc rowSpan="2"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Actual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22(TN)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5(FP)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695641">
                <a:tc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11(FN)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38(TP)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A6849984-87BE-18D0-6A03-F23E0BCC2116}"/>
              </a:ext>
            </a:extLst>
          </p:cNvPr>
          <p:cNvSpPr txBox="1"/>
          <p:nvPr/>
        </p:nvSpPr>
        <p:spPr>
          <a:xfrm>
            <a:off x="10795000" y="343699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1</a:t>
            </a:r>
            <a:endParaRPr lang="pt-PT" sz="105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A1EA603-59D5-BEB7-9272-B8352F8FA1C6}"/>
              </a:ext>
            </a:extLst>
          </p:cNvPr>
          <p:cNvSpPr txBox="1"/>
          <p:nvPr/>
        </p:nvSpPr>
        <p:spPr>
          <a:xfrm>
            <a:off x="11090091" y="6092825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2</a:t>
            </a:r>
            <a:endParaRPr lang="pt-PT" sz="1050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D32235DD-E13F-CC82-E336-80332AF52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4385806"/>
              </p:ext>
            </p:extLst>
          </p:nvPr>
        </p:nvGraphicFramePr>
        <p:xfrm>
          <a:off x="805125" y="2616791"/>
          <a:ext cx="6338277" cy="4041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8422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572F6-4F13-BFC0-7047-8DADCF74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4800" err="1"/>
              <a:t>Custom</a:t>
            </a:r>
            <a:r>
              <a:rPr lang="pt-PT" sz="4800"/>
              <a:t> </a:t>
            </a:r>
            <a:r>
              <a:rPr lang="pt-PT" err="1"/>
              <a:t>M</a:t>
            </a:r>
            <a:r>
              <a:rPr lang="pt-PT" sz="4800" err="1"/>
              <a:t>ethod</a:t>
            </a:r>
            <a:r>
              <a:rPr lang="pt-PT" sz="4800"/>
              <a:t> - </a:t>
            </a:r>
            <a:r>
              <a:rPr lang="pt-PT" sz="4800" err="1"/>
              <a:t>Finetuning</a:t>
            </a:r>
            <a:br>
              <a:rPr lang="pt-PT" sz="4800"/>
            </a:b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793C597-B2C3-2026-ECA7-AD03F5632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A </a:t>
            </a:r>
            <a:r>
              <a:rPr lang="pt-PT" err="1"/>
              <a:t>second</a:t>
            </a:r>
            <a:r>
              <a:rPr lang="pt-PT"/>
              <a:t> compile </a:t>
            </a:r>
            <a:r>
              <a:rPr lang="pt-PT" err="1"/>
              <a:t>was</a:t>
            </a:r>
            <a:r>
              <a:rPr lang="pt-PT"/>
              <a:t> </a:t>
            </a:r>
            <a:r>
              <a:rPr lang="pt-PT" err="1"/>
              <a:t>added</a:t>
            </a:r>
            <a:endParaRPr lang="pt-PT"/>
          </a:p>
          <a:p>
            <a:pPr lvl="1"/>
            <a:r>
              <a:rPr lang="pt-PT" err="1"/>
              <a:t>Smaller</a:t>
            </a:r>
            <a:r>
              <a:rPr lang="pt-PT"/>
              <a:t> step – RMS, 0.0000034</a:t>
            </a:r>
          </a:p>
          <a:p>
            <a:r>
              <a:rPr lang="pt-PT" err="1"/>
              <a:t>Same</a:t>
            </a:r>
            <a:r>
              <a:rPr lang="pt-PT"/>
              <a:t> </a:t>
            </a:r>
            <a:r>
              <a:rPr lang="pt-PT" err="1"/>
              <a:t>confusion</a:t>
            </a:r>
            <a:r>
              <a:rPr lang="pt-PT"/>
              <a:t> </a:t>
            </a:r>
            <a:r>
              <a:rPr lang="pt-PT" err="1"/>
              <a:t>matrix</a:t>
            </a:r>
            <a:endParaRPr lang="pt-PT"/>
          </a:p>
          <a:p>
            <a:r>
              <a:rPr lang="pt-PT" err="1"/>
              <a:t>Only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loss </a:t>
            </a:r>
            <a:r>
              <a:rPr lang="pt-PT" err="1"/>
              <a:t>changed</a:t>
            </a:r>
            <a:endParaRPr lang="pt-PT"/>
          </a:p>
          <a:p>
            <a:pPr lvl="1"/>
            <a:r>
              <a:rPr lang="pt-PT"/>
              <a:t>Not </a:t>
            </a:r>
            <a:r>
              <a:rPr lang="pt-PT" err="1"/>
              <a:t>worth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extra epochs</a:t>
            </a:r>
          </a:p>
          <a:p>
            <a:pPr marL="0" indent="0">
              <a:buNone/>
            </a:pPr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t>11</a:t>
            </a:fld>
            <a:endParaRPr lang="pt-PT"/>
          </a:p>
        </p:txBody>
      </p:sp>
      <p:graphicFrame>
        <p:nvGraphicFramePr>
          <p:cNvPr id="7" name="Tabela 13">
            <a:extLst>
              <a:ext uri="{FF2B5EF4-FFF2-40B4-BE49-F238E27FC236}">
                <a16:creationId xmlns:a16="http://schemas.microsoft.com/office/drawing/2014/main" id="{9F2C3B29-BFF3-25D7-52BE-881EC093AB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5316181"/>
              </p:ext>
            </p:extLst>
          </p:nvPr>
        </p:nvGraphicFramePr>
        <p:xfrm>
          <a:off x="8056665" y="2500531"/>
          <a:ext cx="3784395" cy="280149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61465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1261465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1261465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</a:tblGrid>
              <a:tr h="536109">
                <a:tc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/>
                        <a:t>Train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/>
                        <a:t>Val</a:t>
                      </a:r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413208"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0.0282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0.7267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612553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0.7895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413208"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0.8271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  <a:tr h="413208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Precision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0.9123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269701"/>
                  </a:ext>
                </a:extLst>
              </a:tr>
              <a:tr h="413208"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Recall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0.9889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0.7659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43063"/>
                  </a:ext>
                </a:extLst>
              </a:tr>
            </a:tbl>
          </a:graphicData>
        </a:graphic>
      </p:graphicFrame>
      <p:graphicFrame>
        <p:nvGraphicFramePr>
          <p:cNvPr id="9" name="Tabela 13">
            <a:extLst>
              <a:ext uri="{FF2B5EF4-FFF2-40B4-BE49-F238E27FC236}">
                <a16:creationId xmlns:a16="http://schemas.microsoft.com/office/drawing/2014/main" id="{DE579E6A-B9B4-4AA2-2685-15FDA66D5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7307848"/>
              </p:ext>
            </p:extLst>
          </p:nvPr>
        </p:nvGraphicFramePr>
        <p:xfrm>
          <a:off x="3997423" y="2947122"/>
          <a:ext cx="3697356" cy="190831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24339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924339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924339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924339">
                  <a:extLst>
                    <a:ext uri="{9D8B030D-6E8A-4147-A177-3AD203B41FA5}">
                      <a16:colId xmlns:a16="http://schemas.microsoft.com/office/drawing/2014/main" val="3637583548"/>
                    </a:ext>
                  </a:extLst>
                </a:gridCol>
              </a:tblGrid>
              <a:tr h="379065">
                <a:tc rowSpan="2" gridSpan="2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err="1"/>
                        <a:t>Prediction</a:t>
                      </a:r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379065">
                <a:tc gridSpan="2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663363">
                <a:tc rowSpan="2"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Actual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22(TN)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5(FP)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486820">
                <a:tc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11(FN)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>
                          <a:solidFill>
                            <a:schemeClr val="tx1"/>
                          </a:solidFill>
                        </a:rPr>
                        <a:t>38(TP)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1E996582-122F-A97D-C56C-37A79A253546}"/>
              </a:ext>
            </a:extLst>
          </p:cNvPr>
          <p:cNvSpPr txBox="1"/>
          <p:nvPr/>
        </p:nvSpPr>
        <p:spPr>
          <a:xfrm>
            <a:off x="3997423" y="4855435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3</a:t>
            </a:r>
            <a:endParaRPr lang="pt-PT" sz="105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5D1081-7359-F6B6-8FD0-B0C99B603A7B}"/>
              </a:ext>
            </a:extLst>
          </p:cNvPr>
          <p:cNvSpPr txBox="1"/>
          <p:nvPr/>
        </p:nvSpPr>
        <p:spPr>
          <a:xfrm>
            <a:off x="11250877" y="5320709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4</a:t>
            </a:r>
            <a:endParaRPr lang="pt-PT" sz="1050"/>
          </a:p>
        </p:txBody>
      </p:sp>
      <p:pic>
        <p:nvPicPr>
          <p:cNvPr id="10" name="Marcador de Posição da Imagem 7" descr="Dados Digitais">
            <a:extLst>
              <a:ext uri="{FF2B5EF4-FFF2-40B4-BE49-F238E27FC236}">
                <a16:creationId xmlns:a16="http://schemas.microsoft.com/office/drawing/2014/main" id="{0ED6C7F5-973F-AC9F-DC8F-2417C2597F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0940" y="4718019"/>
            <a:ext cx="1943081" cy="1943081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  <p:pic>
        <p:nvPicPr>
          <p:cNvPr id="11" name="Marcador de Posição da Imagem 11" descr="Fundo de Dados">
            <a:extLst>
              <a:ext uri="{FF2B5EF4-FFF2-40B4-BE49-F238E27FC236}">
                <a16:creationId xmlns:a16="http://schemas.microsoft.com/office/drawing/2014/main" id="{27484D0F-3998-935A-E829-D057B7DDEFC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56594" y="308794"/>
            <a:ext cx="1984543" cy="1984543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939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088" y="2795468"/>
            <a:ext cx="5437187" cy="1656715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>
              <a:lnSpc>
                <a:spcPct val="100000"/>
              </a:lnSpc>
            </a:pP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Transfer</a:t>
            </a: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</a:t>
            </a:r>
            <a:endParaRPr lang="pt-PT" sz="6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82963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088" y="2942485"/>
            <a:ext cx="5437187" cy="977316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VGG19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35736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9B837-EBE3-4FD3-BECA-ED4EA37F0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pt-PT"/>
              <a:t>VGG19</a:t>
            </a:r>
            <a:br>
              <a:rPr lang="pt-PT"/>
            </a:br>
            <a:endParaRPr lang="pt-PT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19ED91D-34D3-8A2E-40DB-65ED883E1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r>
              <a:rPr lang="en-US"/>
              <a:t>Visual Geometry Group at Oxford</a:t>
            </a:r>
          </a:p>
          <a:p>
            <a:r>
              <a:rPr lang="en-US"/>
              <a:t>19 layers</a:t>
            </a:r>
          </a:p>
          <a:p>
            <a:r>
              <a:rPr lang="en-US"/>
              <a:t>224x224 pixels – RGB</a:t>
            </a:r>
          </a:p>
          <a:p>
            <a:r>
              <a:rPr lang="pt-PT" b="0" i="0">
                <a:effectLst/>
              </a:rPr>
              <a:t>20,049,473 </a:t>
            </a:r>
            <a:r>
              <a:rPr lang="en-US" b="0" i="0">
                <a:effectLst/>
              </a:rPr>
              <a:t>– </a:t>
            </a:r>
            <a:r>
              <a:rPr lang="en-US"/>
              <a:t>parameters</a:t>
            </a:r>
          </a:p>
          <a:p>
            <a:r>
              <a:rPr lang="pt-PT" b="0" i="0">
                <a:effectLst/>
              </a:rPr>
              <a:t>25,089</a:t>
            </a:r>
            <a:r>
              <a:rPr lang="en-US" b="0" i="0">
                <a:effectLst/>
              </a:rPr>
              <a:t> – tr</a:t>
            </a:r>
            <a:r>
              <a:rPr lang="en-US"/>
              <a:t>ainable</a:t>
            </a:r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12D1EA58-FE79-909C-01D4-61F1D885EA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51684" y="1415451"/>
            <a:ext cx="7189453" cy="4195257"/>
          </a:xfrm>
          <a:noFill/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PT" smtClean="0"/>
              <a:pPr rtl="0">
                <a:spcAft>
                  <a:spcPts val="600"/>
                </a:spcAft>
              </a:pPr>
              <a:t>14</a:t>
            </a:fld>
            <a:endParaRPr lang="pt-PT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FF22011-C2D7-9A21-D9D4-F974D415B306}"/>
              </a:ext>
            </a:extLst>
          </p:cNvPr>
          <p:cNvSpPr txBox="1"/>
          <p:nvPr/>
        </p:nvSpPr>
        <p:spPr>
          <a:xfrm>
            <a:off x="4451683" y="5680916"/>
            <a:ext cx="71894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Figure 6 from </a:t>
            </a:r>
            <a:r>
              <a:rPr lang="en-US" sz="1050" err="1"/>
              <a:t>Mostafiz</a:t>
            </a:r>
            <a:r>
              <a:rPr lang="en-US" sz="1050"/>
              <a:t>, R., Rahman, M., Islam, A. &amp; </a:t>
            </a:r>
            <a:r>
              <a:rPr lang="en-US" sz="1050" err="1"/>
              <a:t>Belkasim</a:t>
            </a:r>
            <a:r>
              <a:rPr lang="en-US" sz="1050"/>
              <a:t>, S. machine learning &amp;</a:t>
            </a:r>
          </a:p>
          <a:p>
            <a:pPr algn="r"/>
            <a:r>
              <a:rPr lang="en-US" sz="1050"/>
              <a:t>knowledge extraction Focal Liver Lesion Detection in Ultrasound Image</a:t>
            </a:r>
          </a:p>
          <a:p>
            <a:pPr algn="r"/>
            <a:r>
              <a:rPr lang="en-US" sz="1050"/>
              <a:t>Using Deep Feature Fusions and Super Resolution. Machine Learning</a:t>
            </a:r>
          </a:p>
          <a:p>
            <a:pPr algn="r"/>
            <a:r>
              <a:rPr lang="en-US" sz="1050"/>
              <a:t>And Knowledge Extraction. 2 (2020,7)</a:t>
            </a:r>
            <a:endParaRPr lang="pt-PT" sz="1050"/>
          </a:p>
        </p:txBody>
      </p:sp>
    </p:spTree>
    <p:extLst>
      <p:ext uri="{BB962C8B-B14F-4D97-AF65-F5344CB8AC3E}">
        <p14:creationId xmlns:p14="http://schemas.microsoft.com/office/powerpoint/2010/main" val="3589650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9B837-EBE3-4FD3-BECA-ED4EA37F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4800"/>
              <a:t>VGG19 - </a:t>
            </a:r>
            <a:r>
              <a:rPr lang="pt-PT" sz="4800" err="1"/>
              <a:t>Results</a:t>
            </a:r>
            <a:br>
              <a:rPr lang="pt-PT" sz="4800"/>
            </a:b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87CD7D0-3ACB-4C59-9EB1-7F9FBA152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212575"/>
            <a:ext cx="11090274" cy="4880250"/>
          </a:xfrm>
        </p:spPr>
        <p:txBody>
          <a:bodyPr/>
          <a:lstStyle/>
          <a:p>
            <a:r>
              <a:rPr lang="pt-PT" err="1"/>
              <a:t>Monitoring</a:t>
            </a:r>
            <a:r>
              <a:rPr lang="pt-PT"/>
              <a:t> 5 epochs – Accuracy </a:t>
            </a:r>
            <a:r>
              <a:rPr lang="pt-PT" err="1"/>
              <a:t>or</a:t>
            </a:r>
            <a:r>
              <a:rPr lang="pt-PT"/>
              <a:t> F1</a:t>
            </a:r>
          </a:p>
          <a:p>
            <a:pPr lvl="1"/>
            <a:r>
              <a:rPr lang="pt-PT"/>
              <a:t>F1</a:t>
            </a:r>
          </a:p>
          <a:p>
            <a:r>
              <a:rPr lang="pt-PT" err="1"/>
              <a:t>Hyperparameter</a:t>
            </a:r>
            <a:r>
              <a:rPr lang="pt-PT"/>
              <a:t> </a:t>
            </a:r>
            <a:r>
              <a:rPr lang="pt-PT" err="1"/>
              <a:t>search</a:t>
            </a:r>
            <a:endParaRPr lang="pt-PT"/>
          </a:p>
          <a:p>
            <a:pPr lvl="1"/>
            <a:r>
              <a:rPr lang="pt-PT"/>
              <a:t>Loss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Optimizer</a:t>
            </a:r>
            <a:endParaRPr lang="pt-PT"/>
          </a:p>
          <a:p>
            <a:pPr lvl="2"/>
            <a:r>
              <a:rPr lang="pt-PT"/>
              <a:t>CV – 3</a:t>
            </a:r>
          </a:p>
          <a:p>
            <a:pPr lvl="2"/>
            <a:r>
              <a:rPr lang="pt-PT"/>
              <a:t>No </a:t>
            </a:r>
            <a:r>
              <a:rPr lang="pt-PT" err="1"/>
              <a:t>better</a:t>
            </a:r>
            <a:r>
              <a:rPr lang="pt-PT"/>
              <a:t> </a:t>
            </a:r>
            <a:r>
              <a:rPr lang="pt-PT" err="1"/>
              <a:t>results</a:t>
            </a:r>
            <a:endParaRPr lang="pt-PT"/>
          </a:p>
          <a:p>
            <a:pPr lvl="2"/>
            <a:r>
              <a:rPr lang="pt-PT"/>
              <a:t>Data </a:t>
            </a:r>
            <a:r>
              <a:rPr lang="pt-PT" err="1"/>
              <a:t>preprocessing</a:t>
            </a:r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t>15</a:t>
            </a:fld>
            <a:endParaRPr lang="pt-PT"/>
          </a:p>
        </p:txBody>
      </p:sp>
      <p:graphicFrame>
        <p:nvGraphicFramePr>
          <p:cNvPr id="7" name="Tabela 13">
            <a:extLst>
              <a:ext uri="{FF2B5EF4-FFF2-40B4-BE49-F238E27FC236}">
                <a16:creationId xmlns:a16="http://schemas.microsoft.com/office/drawing/2014/main" id="{9F2C3B29-BFF3-25D7-52BE-881EC093AB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0762989"/>
              </p:ext>
            </p:extLst>
          </p:nvPr>
        </p:nvGraphicFramePr>
        <p:xfrm>
          <a:off x="5824013" y="3364162"/>
          <a:ext cx="5095230" cy="314305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19046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1019046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1019046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1019046">
                  <a:extLst>
                    <a:ext uri="{9D8B030D-6E8A-4147-A177-3AD203B41FA5}">
                      <a16:colId xmlns:a16="http://schemas.microsoft.com/office/drawing/2014/main" val="3902088022"/>
                    </a:ext>
                  </a:extLst>
                </a:gridCol>
                <a:gridCol w="1019046">
                  <a:extLst>
                    <a:ext uri="{9D8B030D-6E8A-4147-A177-3AD203B41FA5}">
                      <a16:colId xmlns:a16="http://schemas.microsoft.com/office/drawing/2014/main" val="2040767311"/>
                    </a:ext>
                  </a:extLst>
                </a:gridCol>
              </a:tblGrid>
              <a:tr h="297819">
                <a:tc rowSpan="3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VGG19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bg1"/>
                          </a:solidFill>
                        </a:rPr>
                        <a:t>Monitoring</a:t>
                      </a:r>
                      <a:endParaRPr lang="pt-PT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3065292"/>
                  </a:ext>
                </a:extLst>
              </a:tr>
              <a:tr h="273001">
                <a:tc v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pt-PT" sz="16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bg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638178"/>
                  </a:ext>
                </a:extLst>
              </a:tr>
              <a:tr h="273001">
                <a:tc v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Train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Val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Train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Val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42134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Loss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0.079956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0.322789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0.067914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0.324886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42134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0.994350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0.828947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0.855263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421346"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0.994253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0.867877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0.882039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  <a:tr h="42134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Precision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0.893519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0.923611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269701"/>
                  </a:ext>
                </a:extLst>
              </a:tr>
              <a:tr h="42134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Recall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0.988889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0.845900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0.845900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43063"/>
                  </a:ext>
                </a:extLst>
              </a:tr>
            </a:tbl>
          </a:graphicData>
        </a:graphic>
      </p:graphicFrame>
      <p:graphicFrame>
        <p:nvGraphicFramePr>
          <p:cNvPr id="9" name="Tabela 13">
            <a:extLst>
              <a:ext uri="{FF2B5EF4-FFF2-40B4-BE49-F238E27FC236}">
                <a16:creationId xmlns:a16="http://schemas.microsoft.com/office/drawing/2014/main" id="{DE579E6A-B9B4-4AA2-2685-15FDA66D5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2685581"/>
              </p:ext>
            </p:extLst>
          </p:nvPr>
        </p:nvGraphicFramePr>
        <p:xfrm>
          <a:off x="549538" y="4228339"/>
          <a:ext cx="4956314" cy="208038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98593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676183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803382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826052">
                  <a:extLst>
                    <a:ext uri="{9D8B030D-6E8A-4147-A177-3AD203B41FA5}">
                      <a16:colId xmlns:a16="http://schemas.microsoft.com/office/drawing/2014/main" val="3637583548"/>
                    </a:ext>
                  </a:extLst>
                </a:gridCol>
                <a:gridCol w="826052">
                  <a:extLst>
                    <a:ext uri="{9D8B030D-6E8A-4147-A177-3AD203B41FA5}">
                      <a16:colId xmlns:a16="http://schemas.microsoft.com/office/drawing/2014/main" val="3141914001"/>
                    </a:ext>
                  </a:extLst>
                </a:gridCol>
                <a:gridCol w="826052">
                  <a:extLst>
                    <a:ext uri="{9D8B030D-6E8A-4147-A177-3AD203B41FA5}">
                      <a16:colId xmlns:a16="http://schemas.microsoft.com/office/drawing/2014/main" val="899543717"/>
                    </a:ext>
                  </a:extLst>
                </a:gridCol>
              </a:tblGrid>
              <a:tr h="311053">
                <a:tc rowSpan="3" gridSpan="2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VGG19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Prediction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311053">
                <a:tc gridSpan="2"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Accuracy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969023"/>
                  </a:ext>
                </a:extLst>
              </a:tr>
              <a:tr h="311053">
                <a:tc gridSpan="2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537273">
                <a:tc rowSpan="2"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Actual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21(TN)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6(FP)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25(TN)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537273">
                <a:tc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7(FN)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42(TP)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3(FN)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46(TP)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</a:tbl>
          </a:graphicData>
        </a:graphic>
      </p:graphicFrame>
      <p:pic>
        <p:nvPicPr>
          <p:cNvPr id="5" name="Marcador de Posição da Imagem 11" descr="Fundo de Dados">
            <a:extLst>
              <a:ext uri="{FF2B5EF4-FFF2-40B4-BE49-F238E27FC236}">
                <a16:creationId xmlns:a16="http://schemas.microsoft.com/office/drawing/2014/main" id="{1848576C-4C5D-E8ED-F5E7-DB447C25B9D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80425" y="196900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</p:spPr>
      </p:pic>
      <p:pic>
        <p:nvPicPr>
          <p:cNvPr id="6" name="Marcador de Posição da Imagem 7" descr="Dados Digitais">
            <a:extLst>
              <a:ext uri="{FF2B5EF4-FFF2-40B4-BE49-F238E27FC236}">
                <a16:creationId xmlns:a16="http://schemas.microsoft.com/office/drawing/2014/main" id="{5A386081-D881-7006-9D83-6061BDA32C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24013" y="963747"/>
            <a:ext cx="1835055" cy="1835055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0FE851B-6E2D-3C2F-6B0B-69110275BDDB}"/>
              </a:ext>
            </a:extLst>
          </p:cNvPr>
          <p:cNvSpPr txBox="1"/>
          <p:nvPr/>
        </p:nvSpPr>
        <p:spPr>
          <a:xfrm>
            <a:off x="549538" y="6308725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5</a:t>
            </a:r>
            <a:endParaRPr lang="pt-PT" sz="105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94E31CB-AA57-4231-38A2-D7F55688098F}"/>
              </a:ext>
            </a:extLst>
          </p:cNvPr>
          <p:cNvSpPr txBox="1"/>
          <p:nvPr/>
        </p:nvSpPr>
        <p:spPr>
          <a:xfrm>
            <a:off x="10394915" y="6510845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6</a:t>
            </a:r>
            <a:endParaRPr lang="pt-PT" sz="1050"/>
          </a:p>
        </p:txBody>
      </p:sp>
    </p:spTree>
    <p:extLst>
      <p:ext uri="{BB962C8B-B14F-4D97-AF65-F5344CB8AC3E}">
        <p14:creationId xmlns:p14="http://schemas.microsoft.com/office/powerpoint/2010/main" val="2832691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088" y="2774603"/>
            <a:ext cx="5437187" cy="1308786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Inception</a:t>
            </a: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V3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3039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183131-27C9-0D65-B6DE-C81D40694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wrap="square" anchor="t">
            <a:normAutofit/>
          </a:bodyPr>
          <a:lstStyle/>
          <a:p>
            <a:r>
              <a:rPr lang="pt-PT"/>
              <a:t>Inception V3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51196B-EE67-6A63-F61B-0E22869A1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r>
              <a:rPr lang="en-US" err="1"/>
              <a:t>GoogLeNet</a:t>
            </a:r>
            <a:endParaRPr lang="en-US"/>
          </a:p>
          <a:p>
            <a:r>
              <a:rPr lang="en-US"/>
              <a:t>42 – layers</a:t>
            </a:r>
          </a:p>
          <a:p>
            <a:r>
              <a:rPr lang="en-US"/>
              <a:t>299x299 pixels – RGB</a:t>
            </a:r>
          </a:p>
          <a:p>
            <a:r>
              <a:rPr lang="pt-PT" b="0" i="0">
                <a:effectLst/>
              </a:rPr>
              <a:t>21,933,857  </a:t>
            </a:r>
            <a:r>
              <a:rPr lang="en-US" b="0" i="0">
                <a:effectLst/>
              </a:rPr>
              <a:t>– </a:t>
            </a:r>
            <a:r>
              <a:rPr lang="en-US"/>
              <a:t>parameters</a:t>
            </a:r>
          </a:p>
          <a:p>
            <a:r>
              <a:rPr lang="pt-PT" b="0" i="0">
                <a:effectLst/>
              </a:rPr>
              <a:t>131,073</a:t>
            </a:r>
            <a:r>
              <a:rPr lang="en-US" b="0" i="0">
                <a:effectLst/>
              </a:rPr>
              <a:t> – tr</a:t>
            </a:r>
            <a:r>
              <a:rPr lang="en-US"/>
              <a:t>ainable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pic>
        <p:nvPicPr>
          <p:cNvPr id="14" name="Marcador de Posição de Conteúdo 13">
            <a:extLst>
              <a:ext uri="{FF2B5EF4-FFF2-40B4-BE49-F238E27FC236}">
                <a16:creationId xmlns:a16="http://schemas.microsoft.com/office/drawing/2014/main" id="{A33EA51A-ACEE-B571-937D-0FB95D3550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37416" y="1981522"/>
            <a:ext cx="8017988" cy="3127014"/>
          </a:xfrm>
          <a:noFill/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PT" smtClean="0"/>
              <a:pPr rtl="0">
                <a:spcAft>
                  <a:spcPts val="600"/>
                </a:spcAft>
              </a:pPr>
              <a:t>17</a:t>
            </a:fld>
            <a:endParaRPr lang="pt-PT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F4F69EB-8036-579E-6B95-13E8E3388F1F}"/>
              </a:ext>
            </a:extLst>
          </p:cNvPr>
          <p:cNvSpPr txBox="1"/>
          <p:nvPr/>
        </p:nvSpPr>
        <p:spPr>
          <a:xfrm>
            <a:off x="4451683" y="5680916"/>
            <a:ext cx="71894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Figure 7 from </a:t>
            </a:r>
            <a:r>
              <a:rPr lang="en-US" sz="1050">
                <a:hlinkClick r:id="rId3"/>
              </a:rPr>
              <a:t>https://paperswithcode.com/method/inception-v3</a:t>
            </a:r>
            <a:r>
              <a:rPr lang="en-US" sz="1050"/>
              <a:t> </a:t>
            </a:r>
            <a:endParaRPr lang="pt-PT" sz="1050"/>
          </a:p>
        </p:txBody>
      </p:sp>
    </p:spTree>
    <p:extLst>
      <p:ext uri="{BB962C8B-B14F-4D97-AF65-F5344CB8AC3E}">
        <p14:creationId xmlns:p14="http://schemas.microsoft.com/office/powerpoint/2010/main" val="3045916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183131-27C9-0D65-B6DE-C81D40694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4800" err="1"/>
              <a:t>Inception</a:t>
            </a:r>
            <a:r>
              <a:rPr lang="pt-PT" sz="4800"/>
              <a:t> V3 - </a:t>
            </a:r>
            <a:r>
              <a:rPr lang="pt-PT" sz="4800" err="1"/>
              <a:t>Results</a:t>
            </a: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8F58EB2-4628-9281-5301-0528CE186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383631"/>
            <a:ext cx="11090274" cy="4709193"/>
          </a:xfrm>
        </p:spPr>
        <p:txBody>
          <a:bodyPr/>
          <a:lstStyle/>
          <a:p>
            <a:r>
              <a:rPr lang="pt-PT" dirty="0" err="1"/>
              <a:t>Monitoring</a:t>
            </a:r>
            <a:r>
              <a:rPr lang="pt-PT" dirty="0"/>
              <a:t> 5 epochs – Accuracy </a:t>
            </a:r>
            <a:r>
              <a:rPr lang="pt-PT" dirty="0" err="1"/>
              <a:t>or</a:t>
            </a:r>
            <a:r>
              <a:rPr lang="pt-PT" dirty="0"/>
              <a:t> F1 score</a:t>
            </a:r>
          </a:p>
          <a:p>
            <a:pPr lvl="1"/>
            <a:r>
              <a:rPr lang="pt-PT" dirty="0"/>
              <a:t>Accuracy</a:t>
            </a:r>
          </a:p>
          <a:p>
            <a:r>
              <a:rPr lang="pt-PT" dirty="0" err="1"/>
              <a:t>Hyperparameter</a:t>
            </a:r>
            <a:r>
              <a:rPr lang="pt-PT" dirty="0"/>
              <a:t> </a:t>
            </a:r>
            <a:r>
              <a:rPr lang="pt-PT" dirty="0" err="1"/>
              <a:t>search</a:t>
            </a:r>
            <a:endParaRPr lang="pt-PT" dirty="0"/>
          </a:p>
          <a:p>
            <a:pPr lvl="1"/>
            <a:r>
              <a:rPr lang="pt-PT" dirty="0"/>
              <a:t>As </a:t>
            </a:r>
            <a:r>
              <a:rPr lang="pt-PT" dirty="0" err="1"/>
              <a:t>before</a:t>
            </a:r>
            <a:endParaRPr lang="pt-PT" dirty="0"/>
          </a:p>
          <a:p>
            <a:pPr lvl="1"/>
            <a:r>
              <a:rPr lang="pt-PT" dirty="0" err="1"/>
              <a:t>Same</a:t>
            </a:r>
            <a:r>
              <a:rPr lang="pt-PT" dirty="0"/>
              <a:t> </a:t>
            </a:r>
            <a:r>
              <a:rPr lang="pt-PT" dirty="0" err="1"/>
              <a:t>conclusions</a:t>
            </a:r>
            <a:endParaRPr lang="pt-PT" dirty="0"/>
          </a:p>
          <a:p>
            <a:r>
              <a:rPr lang="pt-PT" dirty="0" err="1"/>
              <a:t>Smaller</a:t>
            </a:r>
            <a:r>
              <a:rPr lang="pt-PT" dirty="0"/>
              <a:t> Train set</a:t>
            </a:r>
          </a:p>
          <a:p>
            <a:pPr lvl="1"/>
            <a:r>
              <a:rPr lang="pt-PT" dirty="0"/>
              <a:t>50/50</a:t>
            </a:r>
          </a:p>
          <a:p>
            <a:pPr lvl="1"/>
            <a:r>
              <a:rPr lang="pt-PT" dirty="0" err="1"/>
              <a:t>Better</a:t>
            </a:r>
            <a:r>
              <a:rPr lang="pt-PT" dirty="0"/>
              <a:t> </a:t>
            </a:r>
            <a:r>
              <a:rPr lang="pt-PT" dirty="0" err="1"/>
              <a:t>results</a:t>
            </a:r>
            <a:r>
              <a:rPr lang="pt-PT" dirty="0"/>
              <a:t> </a:t>
            </a:r>
            <a:r>
              <a:rPr lang="pt-PT" dirty="0" err="1"/>
              <a:t>than</a:t>
            </a:r>
            <a:r>
              <a:rPr lang="pt-PT" dirty="0"/>
              <a:t> </a:t>
            </a:r>
            <a:r>
              <a:rPr lang="pt-PT" dirty="0" err="1"/>
              <a:t>Custom</a:t>
            </a:r>
            <a:r>
              <a:rPr lang="pt-PT" dirty="0"/>
              <a:t> </a:t>
            </a:r>
            <a:r>
              <a:rPr lang="pt-PT" dirty="0" err="1"/>
              <a:t>Method</a:t>
            </a:r>
            <a:endParaRPr lang="pt-PT" dirty="0"/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1CDB24-8CEC-184C-8EDD-F42E515F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t>18</a:t>
            </a:fld>
            <a:endParaRPr lang="pt-PT"/>
          </a:p>
        </p:txBody>
      </p:sp>
      <p:graphicFrame>
        <p:nvGraphicFramePr>
          <p:cNvPr id="7" name="Tabela 13">
            <a:extLst>
              <a:ext uri="{FF2B5EF4-FFF2-40B4-BE49-F238E27FC236}">
                <a16:creationId xmlns:a16="http://schemas.microsoft.com/office/drawing/2014/main" id="{9F2C3B29-BFF3-25D7-52BE-881EC093AB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6990017"/>
              </p:ext>
            </p:extLst>
          </p:nvPr>
        </p:nvGraphicFramePr>
        <p:xfrm>
          <a:off x="5450346" y="3165926"/>
          <a:ext cx="6557170" cy="31427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92246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1366231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1366231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1366231">
                  <a:extLst>
                    <a:ext uri="{9D8B030D-6E8A-4147-A177-3AD203B41FA5}">
                      <a16:colId xmlns:a16="http://schemas.microsoft.com/office/drawing/2014/main" val="3902088022"/>
                    </a:ext>
                  </a:extLst>
                </a:gridCol>
                <a:gridCol w="1366231">
                  <a:extLst>
                    <a:ext uri="{9D8B030D-6E8A-4147-A177-3AD203B41FA5}">
                      <a16:colId xmlns:a16="http://schemas.microsoft.com/office/drawing/2014/main" val="2040767311"/>
                    </a:ext>
                  </a:extLst>
                </a:gridCol>
              </a:tblGrid>
              <a:tr h="398771">
                <a:tc rowSpan="3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InceptionV3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/>
                      <a:r>
                        <a:rPr lang="pt-PT" err="1">
                          <a:solidFill>
                            <a:schemeClr val="bg1"/>
                          </a:solidFill>
                        </a:rPr>
                        <a:t>Monitoring</a:t>
                      </a:r>
                      <a:endParaRPr lang="pt-PT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3065292"/>
                  </a:ext>
                </a:extLst>
              </a:tr>
              <a:tr h="398771">
                <a:tc v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pt-PT" sz="16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bg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638178"/>
                  </a:ext>
                </a:extLst>
              </a:tr>
              <a:tr h="398771">
                <a:tc v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Train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Val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Train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Val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36681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Loss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0.000243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0.604363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0.001483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0.787448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423019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0.934211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0.934211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366816"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0.953982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0.953692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  <a:tr h="423019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Precision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0.965833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0.979167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269701"/>
                  </a:ext>
                </a:extLst>
              </a:tr>
              <a:tr h="366816"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Recall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0.944444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1.000000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0.930556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43063"/>
                  </a:ext>
                </a:extLst>
              </a:tr>
            </a:tbl>
          </a:graphicData>
        </a:graphic>
      </p:graphicFrame>
      <p:graphicFrame>
        <p:nvGraphicFramePr>
          <p:cNvPr id="9" name="Tabela 13">
            <a:extLst>
              <a:ext uri="{FF2B5EF4-FFF2-40B4-BE49-F238E27FC236}">
                <a16:creationId xmlns:a16="http://schemas.microsoft.com/office/drawing/2014/main" id="{DE579E6A-B9B4-4AA2-2685-15FDA66D5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1133060"/>
              </p:ext>
            </p:extLst>
          </p:nvPr>
        </p:nvGraphicFramePr>
        <p:xfrm>
          <a:off x="7023811" y="765176"/>
          <a:ext cx="4983705" cy="20808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04110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679922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807822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830617">
                  <a:extLst>
                    <a:ext uri="{9D8B030D-6E8A-4147-A177-3AD203B41FA5}">
                      <a16:colId xmlns:a16="http://schemas.microsoft.com/office/drawing/2014/main" val="3637583548"/>
                    </a:ext>
                  </a:extLst>
                </a:gridCol>
                <a:gridCol w="830617">
                  <a:extLst>
                    <a:ext uri="{9D8B030D-6E8A-4147-A177-3AD203B41FA5}">
                      <a16:colId xmlns:a16="http://schemas.microsoft.com/office/drawing/2014/main" val="3141914001"/>
                    </a:ext>
                  </a:extLst>
                </a:gridCol>
                <a:gridCol w="830617">
                  <a:extLst>
                    <a:ext uri="{9D8B030D-6E8A-4147-A177-3AD203B41FA5}">
                      <a16:colId xmlns:a16="http://schemas.microsoft.com/office/drawing/2014/main" val="899543717"/>
                    </a:ext>
                  </a:extLst>
                </a:gridCol>
              </a:tblGrid>
              <a:tr h="416160">
                <a:tc rowSpan="3" gridSpan="2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InceptionV3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Prediction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pt-PT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416160">
                <a:tc gridSpan="2"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 err="1"/>
                        <a:t>Accuracy</a:t>
                      </a:r>
                      <a:endParaRPr lang="pt-PT" sz="160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pt-PT" sz="1600"/>
                        <a:t>F1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969023"/>
                  </a:ext>
                </a:extLst>
              </a:tr>
              <a:tr h="416160">
                <a:tc gridSpan="2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416160">
                <a:tc rowSpan="2"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Actual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25(TN)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26(TN)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1(FP)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416160">
                <a:tc vMerge="1">
                  <a:txBody>
                    <a:bodyPr/>
                    <a:lstStyle/>
                    <a:p>
                      <a:pPr algn="ctr" rtl="0"/>
                      <a:endParaRPr lang="pt-P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err="1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pt-PT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3(FN)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46(TP)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4(FN)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>
                          <a:solidFill>
                            <a:schemeClr val="tx1"/>
                          </a:solidFill>
                        </a:rPr>
                        <a:t>45(TP)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</a:tbl>
          </a:graphicData>
        </a:graphic>
      </p:graphicFrame>
      <p:pic>
        <p:nvPicPr>
          <p:cNvPr id="5" name="Marcador de Posição da Imagem 11" descr="Fundo de Dados">
            <a:extLst>
              <a:ext uri="{FF2B5EF4-FFF2-40B4-BE49-F238E27FC236}">
                <a16:creationId xmlns:a16="http://schemas.microsoft.com/office/drawing/2014/main" id="{09244AAB-91F6-A0EC-1FB6-642A2495AE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8145" y="2437015"/>
            <a:ext cx="1983969" cy="1983969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</p:spPr>
      </p:pic>
      <p:pic>
        <p:nvPicPr>
          <p:cNvPr id="8" name="Picture 6" descr="Free vector graphics of Brain">
            <a:extLst>
              <a:ext uri="{FF2B5EF4-FFF2-40B4-BE49-F238E27FC236}">
                <a16:creationId xmlns:a16="http://schemas.microsoft.com/office/drawing/2014/main" id="{50548A27-EAAC-9C9F-6F67-C98D382E5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1194545" y="5104814"/>
            <a:ext cx="2133600" cy="140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ADB10FF-BD74-6F3D-E4F8-2404DB49C89F}"/>
              </a:ext>
            </a:extLst>
          </p:cNvPr>
          <p:cNvSpPr txBox="1"/>
          <p:nvPr/>
        </p:nvSpPr>
        <p:spPr>
          <a:xfrm>
            <a:off x="11417333" y="445226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7</a:t>
            </a:r>
            <a:endParaRPr lang="pt-PT" sz="105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464CC83-97F8-0F38-9A24-47A44D54B04E}"/>
              </a:ext>
            </a:extLst>
          </p:cNvPr>
          <p:cNvSpPr txBox="1"/>
          <p:nvPr/>
        </p:nvSpPr>
        <p:spPr>
          <a:xfrm>
            <a:off x="11417333" y="6307100"/>
            <a:ext cx="5901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Table 8</a:t>
            </a:r>
            <a:endParaRPr lang="pt-PT" sz="1050"/>
          </a:p>
        </p:txBody>
      </p:sp>
    </p:spTree>
    <p:extLst>
      <p:ext uri="{BB962C8B-B14F-4D97-AF65-F5344CB8AC3E}">
        <p14:creationId xmlns:p14="http://schemas.microsoft.com/office/powerpoint/2010/main" val="2410219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F0D6B5-C6BF-6DAF-9926-970A2CEEE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617813"/>
          </a:xfrm>
        </p:spPr>
        <p:txBody>
          <a:bodyPr/>
          <a:lstStyle/>
          <a:p>
            <a:r>
              <a:rPr lang="pt-PT" err="1"/>
              <a:t>Conclusion</a:t>
            </a:r>
            <a:endParaRPr lang="pt-PT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26D34F5-B1CA-C696-511C-50AD877DB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9476" y="1261875"/>
            <a:ext cx="3563936" cy="535354"/>
          </a:xfrm>
        </p:spPr>
        <p:txBody>
          <a:bodyPr/>
          <a:lstStyle/>
          <a:p>
            <a:r>
              <a:rPr lang="pt-PT" sz="2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Literature</a:t>
            </a:r>
            <a:endParaRPr lang="pt-PT" sz="2400"/>
          </a:p>
        </p:txBody>
      </p:sp>
      <p:sp>
        <p:nvSpPr>
          <p:cNvPr id="5" name="Subtítulo 15">
            <a:extLst>
              <a:ext uri="{FF2B5EF4-FFF2-40B4-BE49-F238E27FC236}">
                <a16:creationId xmlns:a16="http://schemas.microsoft.com/office/drawing/2014/main" id="{1CB68F15-7B44-15C3-94D7-B5D9EB6EB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1892016"/>
            <a:ext cx="3492866" cy="4055843"/>
          </a:xfrm>
        </p:spPr>
        <p:txBody>
          <a:bodyPr vert="horz" wrap="square" lIns="0" tIns="0" rIns="0" bIns="0" rtlCol="0">
            <a:normAutofit/>
          </a:bodyPr>
          <a:lstStyle/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/>
              <a:t>“100%” accuracy</a:t>
            </a:r>
          </a:p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err="1"/>
              <a:t>Only</a:t>
            </a:r>
            <a:r>
              <a:rPr lang="pt-PT"/>
              <a:t> accuracy</a:t>
            </a:r>
          </a:p>
          <a:p>
            <a:pPr marL="800100" lvl="1" indent="-342900">
              <a:lnSpc>
                <a:spcPct val="100000"/>
              </a:lnSpc>
            </a:pPr>
            <a:r>
              <a:rPr lang="pt-PT" sz="1400" err="1"/>
              <a:t>Unbalanced</a:t>
            </a:r>
            <a:endParaRPr lang="pt-PT" sz="1400"/>
          </a:p>
          <a:p>
            <a:pPr marL="800100" lvl="1" indent="-342900">
              <a:lnSpc>
                <a:spcPct val="100000"/>
              </a:lnSpc>
            </a:pPr>
            <a:r>
              <a:rPr lang="pt-PT" sz="1400"/>
              <a:t>More </a:t>
            </a:r>
            <a:r>
              <a:rPr lang="pt-PT" sz="1400" err="1"/>
              <a:t>relevant</a:t>
            </a:r>
            <a:r>
              <a:rPr lang="pt-PT" sz="1400"/>
              <a:t> </a:t>
            </a:r>
            <a:r>
              <a:rPr lang="pt-PT" sz="1400" err="1"/>
              <a:t>aspects</a:t>
            </a:r>
            <a:r>
              <a:rPr lang="pt-PT" sz="1400"/>
              <a:t> – False negatives</a:t>
            </a:r>
          </a:p>
          <a:p>
            <a:pPr marL="342900" indent="-342900" rt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kern="1200" err="1">
                <a:latin typeface="+mn-lt"/>
                <a:ea typeface="+mn-ea"/>
                <a:cs typeface="+mn-cs"/>
              </a:rPr>
              <a:t>Test</a:t>
            </a:r>
            <a:r>
              <a:rPr lang="pt-PT" kern="1200">
                <a:latin typeface="+mn-lt"/>
                <a:ea typeface="+mn-ea"/>
                <a:cs typeface="+mn-cs"/>
              </a:rPr>
              <a:t> set – </a:t>
            </a:r>
            <a:r>
              <a:rPr lang="pt-PT" kern="1200" err="1">
                <a:latin typeface="+mn-lt"/>
                <a:ea typeface="+mn-ea"/>
                <a:cs typeface="+mn-cs"/>
              </a:rPr>
              <a:t>small</a:t>
            </a:r>
            <a:r>
              <a:rPr lang="pt-PT"/>
              <a:t> </a:t>
            </a:r>
            <a:endParaRPr lang="pt-PT" kern="1200">
              <a:latin typeface="+mn-lt"/>
              <a:ea typeface="+mn-ea"/>
              <a:cs typeface="+mn-cs"/>
            </a:endParaRPr>
          </a:p>
        </p:txBody>
      </p:sp>
      <p:sp>
        <p:nvSpPr>
          <p:cNvPr id="17" name="Marcador de Posição do Texto 16">
            <a:extLst>
              <a:ext uri="{FF2B5EF4-FFF2-40B4-BE49-F238E27FC236}">
                <a16:creationId xmlns:a16="http://schemas.microsoft.com/office/drawing/2014/main" id="{FB2DC05C-C9DA-7479-DBB9-EED4343E85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2492" y="1261875"/>
            <a:ext cx="3702123" cy="535354"/>
          </a:xfrm>
        </p:spPr>
        <p:txBody>
          <a:bodyPr/>
          <a:lstStyle/>
          <a:p>
            <a:r>
              <a:rPr lang="pt-PT" sz="2400">
                <a:latin typeface="+mj-lt"/>
              </a:rPr>
              <a:t>Model </a:t>
            </a:r>
            <a:r>
              <a:rPr lang="pt-PT" sz="2400" err="1">
                <a:latin typeface="+mj-lt"/>
              </a:rPr>
              <a:t>Comparison</a:t>
            </a:r>
            <a:endParaRPr lang="pt-PT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Marcador de Posição de Conteúdo 17">
                <a:extLst>
                  <a:ext uri="{FF2B5EF4-FFF2-40B4-BE49-F238E27FC236}">
                    <a16:creationId xmlns:a16="http://schemas.microsoft.com/office/drawing/2014/main" id="{FF860DB7-1025-4576-782E-75898771B9FF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>
              <a:xfrm>
                <a:off x="4212493" y="1887084"/>
                <a:ext cx="3637836" cy="4055842"/>
              </a:xfrm>
            </p:spPr>
            <p:txBody>
              <a:bodyPr/>
              <a:lstStyle/>
              <a:p>
                <a:r>
                  <a:rPr lang="pt-PT" sz="1800"/>
                  <a:t>Inception V3 </a:t>
                </a:r>
                <a:r>
                  <a:rPr lang="pt-PT" sz="1800" err="1"/>
                  <a:t>best</a:t>
                </a:r>
                <a:endParaRPr lang="pt-PT" sz="1800"/>
              </a:p>
              <a:p>
                <a:r>
                  <a:rPr lang="pt-PT" sz="1800"/>
                  <a:t>More </a:t>
                </a:r>
                <a:r>
                  <a:rPr lang="pt-PT" sz="1800" err="1"/>
                  <a:t>trainable</a:t>
                </a:r>
                <a:r>
                  <a:rPr lang="pt-PT" sz="1800"/>
                  <a:t> </a:t>
                </a:r>
                <a:r>
                  <a:rPr lang="pt-PT" sz="1800" err="1"/>
                  <a:t>parameters</a:t>
                </a:r>
                <a:r>
                  <a:rPr lang="pt-PT" sz="1800"/>
                  <a:t> </a:t>
                </a:r>
                <a14:m>
                  <m:oMath xmlns:m="http://schemas.openxmlformats.org/officeDocument/2006/math">
                    <m:r>
                      <a:rPr lang="pt-PT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pt-PT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PT" sz="1800"/>
                  <a:t>better</a:t>
                </a:r>
              </a:p>
              <a:p>
                <a:r>
                  <a:rPr lang="pt-PT" sz="1800" err="1"/>
                  <a:t>Hyperparameter</a:t>
                </a:r>
                <a:r>
                  <a:rPr lang="pt-PT" sz="1800"/>
                  <a:t> </a:t>
                </a:r>
                <a:r>
                  <a:rPr lang="pt-PT" sz="1800" err="1"/>
                  <a:t>ineffective</a:t>
                </a:r>
                <a:endParaRPr lang="pt-PT" sz="1800"/>
              </a:p>
              <a:p>
                <a:pPr lvl="1"/>
                <a:r>
                  <a:rPr lang="pt-PT" sz="1400" err="1"/>
                  <a:t>Other</a:t>
                </a:r>
                <a:r>
                  <a:rPr lang="pt-PT" sz="1400"/>
                  <a:t> </a:t>
                </a:r>
                <a:r>
                  <a:rPr lang="pt-PT" sz="1400" err="1"/>
                  <a:t>important</a:t>
                </a:r>
                <a:r>
                  <a:rPr lang="pt-PT" sz="1400"/>
                  <a:t> </a:t>
                </a:r>
                <a:r>
                  <a:rPr lang="pt-PT" sz="1400" err="1"/>
                  <a:t>parameters</a:t>
                </a:r>
                <a:r>
                  <a:rPr lang="pt-PT" sz="1400"/>
                  <a:t> </a:t>
                </a:r>
                <a:r>
                  <a:rPr lang="pt-PT" sz="1400" err="1"/>
                  <a:t>left</a:t>
                </a:r>
                <a:r>
                  <a:rPr lang="pt-PT" sz="1400"/>
                  <a:t> out</a:t>
                </a:r>
              </a:p>
            </p:txBody>
          </p:sp>
        </mc:Choice>
        <mc:Fallback xmlns="">
          <p:sp>
            <p:nvSpPr>
              <p:cNvPr id="18" name="Marcador de Posição de Conteúdo 17">
                <a:extLst>
                  <a:ext uri="{FF2B5EF4-FFF2-40B4-BE49-F238E27FC236}">
                    <a16:creationId xmlns:a16="http://schemas.microsoft.com/office/drawing/2014/main" id="{FF860DB7-1025-4576-782E-75898771B9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xfrm>
                <a:off x="4212493" y="1887084"/>
                <a:ext cx="3637836" cy="4055842"/>
              </a:xfrm>
              <a:blipFill>
                <a:blip r:embed="rId2"/>
                <a:stretch>
                  <a:fillRect l="-3518" t="-1654" r="-26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F2A2F2A6-511E-D550-1899-F2CF8E11C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10956" y="1262974"/>
            <a:ext cx="3566160" cy="535354"/>
          </a:xfrm>
        </p:spPr>
        <p:txBody>
          <a:bodyPr/>
          <a:lstStyle/>
          <a:p>
            <a:r>
              <a:rPr lang="pt-PT" sz="2400">
                <a:latin typeface="+mj-lt"/>
              </a:rPr>
              <a:t>Future Work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D9ED8783-D60C-A56D-AA40-E27571C3B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10957" y="1894214"/>
            <a:ext cx="3537458" cy="4048711"/>
          </a:xfrm>
        </p:spPr>
        <p:txBody>
          <a:bodyPr/>
          <a:lstStyle/>
          <a:p>
            <a:r>
              <a:rPr lang="pt-PT" sz="1800" err="1"/>
              <a:t>Images</a:t>
            </a:r>
            <a:r>
              <a:rPr lang="pt-PT" sz="1800"/>
              <a:t> </a:t>
            </a:r>
            <a:r>
              <a:rPr lang="pt-PT" sz="1800" err="1"/>
              <a:t>with</a:t>
            </a:r>
            <a:r>
              <a:rPr lang="pt-PT" sz="1800"/>
              <a:t> </a:t>
            </a:r>
            <a:r>
              <a:rPr lang="pt-PT" sz="1800" err="1"/>
              <a:t>contrast</a:t>
            </a:r>
            <a:endParaRPr lang="pt-PT" sz="1800"/>
          </a:p>
          <a:p>
            <a:pPr lvl="1"/>
            <a:r>
              <a:rPr lang="pt-PT" sz="1400" err="1"/>
              <a:t>Smallest</a:t>
            </a:r>
            <a:r>
              <a:rPr lang="pt-PT" sz="1400"/>
              <a:t> </a:t>
            </a:r>
            <a:r>
              <a:rPr lang="pt-PT" sz="1400" err="1"/>
              <a:t>of</a:t>
            </a:r>
            <a:r>
              <a:rPr lang="pt-PT" sz="1400"/>
              <a:t> abnormal spots</a:t>
            </a:r>
          </a:p>
          <a:p>
            <a:pPr lvl="2"/>
            <a:r>
              <a:rPr lang="pt-PT" sz="1300" err="1"/>
              <a:t>Warning</a:t>
            </a:r>
            <a:r>
              <a:rPr lang="pt-PT" sz="1300"/>
              <a:t> for </a:t>
            </a:r>
            <a:r>
              <a:rPr lang="pt-PT" sz="1300" err="1"/>
              <a:t>the</a:t>
            </a:r>
            <a:r>
              <a:rPr lang="pt-PT" sz="1300"/>
              <a:t> future</a:t>
            </a:r>
          </a:p>
          <a:p>
            <a:r>
              <a:rPr lang="pt-PT" sz="1800"/>
              <a:t>3D – scans</a:t>
            </a:r>
          </a:p>
          <a:p>
            <a:pPr lvl="1"/>
            <a:r>
              <a:rPr lang="pt-PT" sz="1400" err="1"/>
              <a:t>Edge</a:t>
            </a:r>
            <a:r>
              <a:rPr lang="pt-PT" sz="1400"/>
              <a:t> </a:t>
            </a:r>
            <a:r>
              <a:rPr lang="pt-PT" sz="1400" err="1"/>
              <a:t>detection</a:t>
            </a:r>
            <a:r>
              <a:rPr lang="pt-PT" sz="1400"/>
              <a:t> for local </a:t>
            </a:r>
            <a:r>
              <a:rPr lang="pt-PT" sz="1400" err="1"/>
              <a:t>action</a:t>
            </a:r>
            <a:endParaRPr lang="pt-PT" sz="140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E8B4670-55E5-B5E0-22C7-219A20394A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19</a:t>
            </a:fld>
            <a:endParaRPr lang="pt-PT"/>
          </a:p>
        </p:txBody>
      </p:sp>
      <p:pic>
        <p:nvPicPr>
          <p:cNvPr id="21" name="Picture 10" descr="Free illustrations of Mental health">
            <a:extLst>
              <a:ext uri="{FF2B5EF4-FFF2-40B4-BE49-F238E27FC236}">
                <a16:creationId xmlns:a16="http://schemas.microsoft.com/office/drawing/2014/main" id="{28E442D7-5E9D-6E8D-8E85-A41564E70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270" y="3915435"/>
            <a:ext cx="3012281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61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Brain</a:t>
            </a: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Tumor</a:t>
            </a:r>
          </a:p>
        </p:txBody>
      </p:sp>
      <p:sp>
        <p:nvSpPr>
          <p:cNvPr id="16" name="Subtítu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pt-PT" kern="1200">
                <a:latin typeface="+mn-lt"/>
                <a:ea typeface="+mn-ea"/>
                <a:cs typeface="+mn-cs"/>
              </a:rPr>
              <a:t>What is </a:t>
            </a:r>
            <a:r>
              <a:rPr lang="pt-PT" kern="1200" err="1">
                <a:latin typeface="+mn-lt"/>
                <a:ea typeface="+mn-ea"/>
                <a:cs typeface="+mn-cs"/>
              </a:rPr>
              <a:t>it</a:t>
            </a:r>
            <a:r>
              <a:rPr lang="pt-PT" kern="1200">
                <a:latin typeface="+mn-lt"/>
                <a:ea typeface="+mn-ea"/>
                <a:cs typeface="+mn-cs"/>
              </a:rPr>
              <a:t>?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ítulo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2" y="765174"/>
            <a:ext cx="5437187" cy="2986234"/>
          </a:xfrm>
        </p:spPr>
        <p:txBody>
          <a:bodyPr rtlCol="0"/>
          <a:lstStyle/>
          <a:p>
            <a:pPr rtl="0"/>
            <a:r>
              <a:rPr lang="pt-PT" err="1"/>
              <a:t>Thank</a:t>
            </a:r>
            <a:r>
              <a:rPr lang="pt-PT"/>
              <a:t> You!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Tiago </a:t>
            </a:r>
            <a:r>
              <a:rPr lang="en-US" sz="2400" err="1"/>
              <a:t>Alvim</a:t>
            </a:r>
            <a:r>
              <a:rPr lang="en-US" sz="2400"/>
              <a:t> - 95584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Vasco Costa - 97746</a:t>
            </a:r>
            <a:endParaRPr lang="en-US" sz="200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pPr rtl="0"/>
              <a:t>20</a:t>
            </a:fld>
            <a:endParaRPr lang="pt-PT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29BD58A-CAE8-BA31-12CE-E5F7A8631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2" r="55625" b="6726"/>
          <a:stretch/>
        </p:blipFill>
        <p:spPr>
          <a:xfrm flipH="1">
            <a:off x="550862" y="190303"/>
            <a:ext cx="2561620" cy="255591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31299A-279C-3C00-CCB7-C8168C6FB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2" r="55625" b="6726"/>
          <a:stretch/>
        </p:blipFill>
        <p:spPr>
          <a:xfrm>
            <a:off x="4033353" y="3635967"/>
            <a:ext cx="2461232" cy="2455746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160110DC-9FB6-1A61-425B-0AE542FCE3ED}"/>
              </a:ext>
            </a:extLst>
          </p:cNvPr>
          <p:cNvSpPr txBox="1">
            <a:spLocks/>
          </p:cNvSpPr>
          <p:nvPr/>
        </p:nvSpPr>
        <p:spPr>
          <a:xfrm>
            <a:off x="4280969" y="190303"/>
            <a:ext cx="3414160" cy="2861853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PT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Tumor Detection through MRI Images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77B5C7-187B-50BB-4942-86ACDC59A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64" r="1173"/>
          <a:stretch/>
        </p:blipFill>
        <p:spPr>
          <a:xfrm>
            <a:off x="10125917" y="197389"/>
            <a:ext cx="2066083" cy="5894324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261C81C1-35E8-65ED-0E6A-F63794DF8FDF}"/>
              </a:ext>
            </a:extLst>
          </p:cNvPr>
          <p:cNvSpPr txBox="1">
            <a:spLocks/>
          </p:cNvSpPr>
          <p:nvPr/>
        </p:nvSpPr>
        <p:spPr>
          <a:xfrm>
            <a:off x="6383339" y="4206164"/>
            <a:ext cx="3565524" cy="1731963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Universidade de Aveiro - DETI</a:t>
            </a:r>
          </a:p>
          <a:p>
            <a:pPr marL="0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Applications of Artificial Intelligence - 41019</a:t>
            </a:r>
          </a:p>
          <a:p>
            <a:pPr marL="0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err="1"/>
              <a:t>Pétia</a:t>
            </a:r>
            <a:r>
              <a:rPr lang="en-GB"/>
              <a:t> Georgieva</a:t>
            </a:r>
          </a:p>
          <a:p>
            <a:pPr marL="0" indent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2022/2023</a:t>
            </a:r>
          </a:p>
        </p:txBody>
      </p:sp>
      <p:pic>
        <p:nvPicPr>
          <p:cNvPr id="5" name="Picture 2" descr="Repositório Institucional da Universidade de Aveiro: Home">
            <a:extLst>
              <a:ext uri="{FF2B5EF4-FFF2-40B4-BE49-F238E27FC236}">
                <a16:creationId xmlns:a16="http://schemas.microsoft.com/office/drawing/2014/main" id="{155E9156-6C44-3B0D-E26A-A6559E6A30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320"/>
          <a:stretch/>
        </p:blipFill>
        <p:spPr bwMode="auto">
          <a:xfrm>
            <a:off x="1407527" y="5676215"/>
            <a:ext cx="848289" cy="83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Free vector graphics of A">
            <a:extLst>
              <a:ext uri="{FF2B5EF4-FFF2-40B4-BE49-F238E27FC236}">
                <a16:creationId xmlns:a16="http://schemas.microsoft.com/office/drawing/2014/main" id="{2DA8F1DB-8BF0-A2A9-97EB-AD0031A96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0678" y="950605"/>
            <a:ext cx="1685876" cy="179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8EEEE1-8630-39EE-724B-3DBFEF91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wrap="square" anchor="t">
            <a:normAutofit/>
          </a:bodyPr>
          <a:lstStyle/>
          <a:p>
            <a:r>
              <a:rPr lang="pt-PT" err="1"/>
              <a:t>Brain</a:t>
            </a:r>
            <a:r>
              <a:rPr lang="pt-PT"/>
              <a:t> Tumor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BB7D0D3-654F-E194-4504-A810C8AA0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 descr="Free illustrations of Background">
            <a:extLst>
              <a:ext uri="{FF2B5EF4-FFF2-40B4-BE49-F238E27FC236}">
                <a16:creationId xmlns:a16="http://schemas.microsoft.com/office/drawing/2014/main" id="{7ECB105A-C6E1-47B5-B0F7-FBFB94698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113" y="-493607"/>
            <a:ext cx="11767819" cy="7845214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B9920CB-1811-8AE8-5DE6-22D7BEC5C2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PT" smtClean="0"/>
              <a:pPr rtl="0">
                <a:spcAft>
                  <a:spcPts val="600"/>
                </a:spcAft>
              </a:pPr>
              <a:t>3</a:t>
            </a:fld>
            <a:endParaRPr lang="pt-PT"/>
          </a:p>
        </p:txBody>
      </p:sp>
      <p:graphicFrame>
        <p:nvGraphicFramePr>
          <p:cNvPr id="6" name="Marcador de Posição de Conteúdo 2">
            <a:extLst>
              <a:ext uri="{FF2B5EF4-FFF2-40B4-BE49-F238E27FC236}">
                <a16:creationId xmlns:a16="http://schemas.microsoft.com/office/drawing/2014/main" id="{10DD358A-A2E5-CE25-4BEC-310662540A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17224279"/>
              </p:ext>
            </p:extLst>
          </p:nvPr>
        </p:nvGraphicFramePr>
        <p:xfrm>
          <a:off x="160421" y="1459832"/>
          <a:ext cx="5826041" cy="4965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7024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CNN</a:t>
            </a:r>
          </a:p>
        </p:txBody>
      </p:sp>
      <p:sp>
        <p:nvSpPr>
          <p:cNvPr id="16" name="Subtítu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pt-PT" kern="1200" err="1">
                <a:latin typeface="+mn-lt"/>
                <a:ea typeface="+mn-ea"/>
                <a:cs typeface="+mn-cs"/>
              </a:rPr>
              <a:t>Convolutional</a:t>
            </a:r>
            <a:r>
              <a:rPr lang="pt-PT" kern="1200">
                <a:latin typeface="+mn-lt"/>
                <a:ea typeface="+mn-ea"/>
                <a:cs typeface="+mn-cs"/>
              </a:rPr>
              <a:t> Neural Network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1365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769A84A-643F-FC7C-CB4B-631096607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err="1"/>
              <a:t>Convolutional</a:t>
            </a:r>
            <a:r>
              <a:rPr lang="pt-PT"/>
              <a:t> Neural Network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508083E1-A275-9A8A-0BCD-2CD0A650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83" y="1570891"/>
            <a:ext cx="10967154" cy="4521933"/>
          </a:xfrm>
        </p:spPr>
        <p:txBody>
          <a:bodyPr/>
          <a:lstStyle/>
          <a:p>
            <a:r>
              <a:rPr lang="en-US"/>
              <a:t>Convolutional layer</a:t>
            </a:r>
          </a:p>
          <a:p>
            <a:r>
              <a:rPr lang="en-US"/>
              <a:t>Dropout layer</a:t>
            </a:r>
          </a:p>
          <a:p>
            <a:r>
              <a:rPr lang="en-US"/>
              <a:t>Max pooling layer</a:t>
            </a:r>
          </a:p>
          <a:p>
            <a:r>
              <a:rPr lang="en-US"/>
              <a:t>Dense layer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E05C79C-23B5-3DAA-20B2-E238424D4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5</a:t>
            </a:fld>
            <a:endParaRPr lang="pt-PT"/>
          </a:p>
        </p:txBody>
      </p:sp>
      <p:pic>
        <p:nvPicPr>
          <p:cNvPr id="8" name="Marcador de Posição de Conteúdo 8">
            <a:extLst>
              <a:ext uri="{FF2B5EF4-FFF2-40B4-BE49-F238E27FC236}">
                <a16:creationId xmlns:a16="http://schemas.microsoft.com/office/drawing/2014/main" id="{0CF25B69-ABAF-F57D-590D-5994B902F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363" y="1301857"/>
            <a:ext cx="3892590" cy="2632152"/>
          </a:xfrm>
          <a:prstGeom prst="rect">
            <a:avLst/>
          </a:prstGeom>
        </p:spPr>
      </p:pic>
      <p:pic>
        <p:nvPicPr>
          <p:cNvPr id="9" name="Picture 2" descr="How ReLU and Dropout Layers Work in CNNs | Baeldung on Computer Science">
            <a:extLst>
              <a:ext uri="{FF2B5EF4-FFF2-40B4-BE49-F238E27FC236}">
                <a16:creationId xmlns:a16="http://schemas.microsoft.com/office/drawing/2014/main" id="{606289DC-0847-735B-DBD5-E5B234D37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83" y="4477572"/>
            <a:ext cx="5422017" cy="1636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3B2B6368-288F-3700-5A6C-6E30C9A6916F}"/>
              </a:ext>
            </a:extLst>
          </p:cNvPr>
          <p:cNvSpPr txBox="1"/>
          <p:nvPr/>
        </p:nvSpPr>
        <p:spPr>
          <a:xfrm>
            <a:off x="673983" y="6114223"/>
            <a:ext cx="44987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Figure 2 </a:t>
            </a:r>
            <a:r>
              <a:rPr lang="pt-PT" sz="1050" err="1"/>
              <a:t>from</a:t>
            </a:r>
            <a:r>
              <a:rPr lang="pt-PT" sz="1050"/>
              <a:t> </a:t>
            </a:r>
            <a:r>
              <a:rPr lang="pt-PT" sz="1050">
                <a:hlinkClick r:id="rId4"/>
              </a:rPr>
              <a:t>https://www.baeldung.com/cs/ml-relu-dropout-layers</a:t>
            </a:r>
            <a:r>
              <a:rPr lang="pt-PT" sz="1050"/>
              <a:t>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903E594-1DE5-9025-D05F-4DFF26CB3A85}"/>
              </a:ext>
            </a:extLst>
          </p:cNvPr>
          <p:cNvSpPr txBox="1"/>
          <p:nvPr/>
        </p:nvSpPr>
        <p:spPr>
          <a:xfrm>
            <a:off x="6296262" y="3951062"/>
            <a:ext cx="393969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Figure 1 </a:t>
            </a:r>
            <a:r>
              <a:rPr lang="pt-PT" sz="1050" err="1"/>
              <a:t>from</a:t>
            </a:r>
            <a:r>
              <a:rPr lang="pt-PT" sz="1050"/>
              <a:t> </a:t>
            </a:r>
            <a:r>
              <a:rPr lang="pt-PT" sz="1050">
                <a:hlinkClick r:id="rId5"/>
              </a:rPr>
              <a:t>https://giphy.com/explore/convolutional-neural-network</a:t>
            </a:r>
            <a:r>
              <a:rPr lang="pt-PT" sz="1050"/>
              <a:t> </a:t>
            </a:r>
          </a:p>
        </p:txBody>
      </p:sp>
      <p:pic>
        <p:nvPicPr>
          <p:cNvPr id="12" name="Picture 4" descr="Max Pooling Definition | DeepAI">
            <a:extLst>
              <a:ext uri="{FF2B5EF4-FFF2-40B4-BE49-F238E27FC236}">
                <a16:creationId xmlns:a16="http://schemas.microsoft.com/office/drawing/2014/main" id="{E7B85AF1-3E6F-4E0F-61FF-64A6EDDB6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919" y="4561024"/>
            <a:ext cx="3530682" cy="146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8F7FA15-77F6-9F5B-AEA0-06AC98F285E9}"/>
              </a:ext>
            </a:extLst>
          </p:cNvPr>
          <p:cNvSpPr txBox="1"/>
          <p:nvPr/>
        </p:nvSpPr>
        <p:spPr>
          <a:xfrm>
            <a:off x="7452546" y="6025679"/>
            <a:ext cx="361005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Figure 3 </a:t>
            </a:r>
            <a:r>
              <a:rPr lang="pt-PT" sz="1050" err="1"/>
              <a:t>from</a:t>
            </a:r>
            <a:r>
              <a:rPr lang="pt-PT" sz="1050"/>
              <a:t> </a:t>
            </a:r>
            <a:r>
              <a:rPr lang="pt-PT" sz="1050">
                <a:hlinkClick r:id="rId7"/>
              </a:rPr>
              <a:t>https://deepai.org/machine-learning-glossary-and-terms/max-pooling</a:t>
            </a:r>
            <a:r>
              <a:rPr lang="pt-PT" sz="105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8744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</a:t>
            </a:r>
          </a:p>
        </p:txBody>
      </p:sp>
      <p:sp>
        <p:nvSpPr>
          <p:cNvPr id="16" name="Subtítu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pt-PT" kern="1200" err="1">
                <a:latin typeface="+mn-lt"/>
                <a:ea typeface="+mn-ea"/>
                <a:cs typeface="+mn-cs"/>
              </a:rPr>
              <a:t>Analysis</a:t>
            </a:r>
            <a:endParaRPr lang="pt-PT" kern="1200">
              <a:latin typeface="+mn-lt"/>
              <a:ea typeface="+mn-ea"/>
              <a:cs typeface="+mn-cs"/>
            </a:endParaRPr>
          </a:p>
          <a:p>
            <a:pPr marL="0" indent="0" rtl="0">
              <a:lnSpc>
                <a:spcPct val="100000"/>
              </a:lnSpc>
              <a:buNone/>
            </a:pPr>
            <a:r>
              <a:rPr lang="pt-PT" err="1"/>
              <a:t>Preprocessing</a:t>
            </a:r>
            <a:endParaRPr lang="pt-PT" kern="1200"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7829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8EEEE1-8630-39EE-724B-3DBFEF91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wrap="square" anchor="t">
            <a:normAutofit/>
          </a:bodyPr>
          <a:lstStyle/>
          <a:p>
            <a:r>
              <a:rPr lang="pt-PT"/>
              <a:t>Dataset - </a:t>
            </a:r>
            <a:r>
              <a:rPr lang="pt-PT" err="1"/>
              <a:t>Analysis</a:t>
            </a:r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83FB0C1-64FF-4E3F-F839-B303E48F0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2" y="1881275"/>
            <a:ext cx="5435600" cy="3628263"/>
          </a:xfrm>
          <a:prstGeom prst="rect">
            <a:avLst/>
          </a:prstGeom>
          <a:noFill/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3DEC41E-1C97-E209-505F-62EA8D301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7" y="1881275"/>
            <a:ext cx="5435600" cy="3628263"/>
          </a:xfrm>
        </p:spPr>
        <p:txBody>
          <a:bodyPr wrap="square">
            <a:normAutofit/>
          </a:bodyPr>
          <a:lstStyle/>
          <a:p>
            <a:r>
              <a:rPr lang="pt-PT" err="1"/>
              <a:t>Author</a:t>
            </a:r>
            <a:r>
              <a:rPr lang="pt-PT"/>
              <a:t> - </a:t>
            </a:r>
            <a:r>
              <a:rPr lang="pt-PT" err="1"/>
              <a:t>Navoneel</a:t>
            </a:r>
            <a:r>
              <a:rPr lang="pt-PT"/>
              <a:t> </a:t>
            </a:r>
            <a:r>
              <a:rPr lang="pt-PT" err="1"/>
              <a:t>Chakrabarty</a:t>
            </a:r>
            <a:endParaRPr lang="pt-PT"/>
          </a:p>
          <a:p>
            <a:r>
              <a:rPr lang="pt-PT" err="1"/>
              <a:t>Yes</a:t>
            </a:r>
            <a:r>
              <a:rPr lang="pt-PT"/>
              <a:t>/No – 155/98 – 253</a:t>
            </a:r>
          </a:p>
          <a:p>
            <a:pPr lvl="1">
              <a:lnSpc>
                <a:spcPct val="100000"/>
              </a:lnSpc>
            </a:pPr>
            <a:r>
              <a:rPr lang="pt-PT"/>
              <a:t>No - 150x198 to 1920x1080</a:t>
            </a:r>
          </a:p>
          <a:p>
            <a:pPr lvl="1">
              <a:lnSpc>
                <a:spcPct val="100000"/>
              </a:lnSpc>
            </a:pPr>
            <a:r>
              <a:rPr lang="pt-PT" err="1"/>
              <a:t>Yes</a:t>
            </a:r>
            <a:r>
              <a:rPr lang="pt-PT"/>
              <a:t> – 178x249 to 1275x1427</a:t>
            </a:r>
          </a:p>
          <a:p>
            <a:r>
              <a:rPr lang="pt-PT" err="1"/>
              <a:t>Before</a:t>
            </a:r>
            <a:r>
              <a:rPr lang="pt-PT"/>
              <a:t> 2018</a:t>
            </a:r>
          </a:p>
          <a:p>
            <a:r>
              <a:rPr lang="pt-PT" err="1"/>
              <a:t>From</a:t>
            </a:r>
            <a:r>
              <a:rPr lang="pt-PT"/>
              <a:t> Google </a:t>
            </a:r>
            <a:r>
              <a:rPr lang="pt-PT" err="1"/>
              <a:t>Images</a:t>
            </a:r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B9920CB-1811-8AE8-5DE6-22D7BEC5C2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PT" smtClean="0"/>
              <a:pPr rtl="0">
                <a:spcAft>
                  <a:spcPts val="600"/>
                </a:spcAft>
              </a:pPr>
              <a:t>7</a:t>
            </a:fld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6CB0A2B-B4A4-35AB-C37B-5F9B6D45B917}"/>
              </a:ext>
            </a:extLst>
          </p:cNvPr>
          <p:cNvSpPr txBox="1"/>
          <p:nvPr/>
        </p:nvSpPr>
        <p:spPr>
          <a:xfrm>
            <a:off x="550862" y="5509538"/>
            <a:ext cx="5435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3586596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1A8984-C90A-C76C-C4FD-D4FF77E96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Dataset - Preprocessing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5E1490-0EB2-5526-389C-B6A5CB1BE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38" y="1439187"/>
            <a:ext cx="11090274" cy="4869538"/>
          </a:xfrm>
        </p:spPr>
        <p:txBody>
          <a:bodyPr numCol="2"/>
          <a:lstStyle/>
          <a:p>
            <a:pPr>
              <a:lnSpc>
                <a:spcPct val="100000"/>
              </a:lnSpc>
            </a:pPr>
            <a:r>
              <a:rPr lang="pt-PT" err="1"/>
              <a:t>Different</a:t>
            </a:r>
            <a:r>
              <a:rPr lang="pt-PT"/>
              <a:t> </a:t>
            </a:r>
            <a:r>
              <a:rPr lang="pt-PT" err="1"/>
              <a:t>sizes</a:t>
            </a:r>
            <a:endParaRPr lang="pt-PT"/>
          </a:p>
          <a:p>
            <a:pPr lvl="1">
              <a:lnSpc>
                <a:spcPct val="100000"/>
              </a:lnSpc>
            </a:pPr>
            <a:r>
              <a:rPr lang="pt-PT" err="1"/>
              <a:t>Resizing</a:t>
            </a:r>
            <a:endParaRPr lang="pt-PT"/>
          </a:p>
          <a:p>
            <a:pPr lvl="1">
              <a:lnSpc>
                <a:spcPct val="100000"/>
              </a:lnSpc>
            </a:pPr>
            <a:r>
              <a:rPr lang="pt-PT" err="1"/>
              <a:t>Dividing</a:t>
            </a:r>
            <a:r>
              <a:rPr lang="pt-PT"/>
              <a:t> </a:t>
            </a:r>
            <a:r>
              <a:rPr lang="pt-PT" err="1"/>
              <a:t>by</a:t>
            </a:r>
            <a:r>
              <a:rPr lang="pt-PT"/>
              <a:t> 255 – RGB/</a:t>
            </a:r>
            <a:r>
              <a:rPr lang="pt-PT" err="1"/>
              <a:t>Grey</a:t>
            </a:r>
            <a:r>
              <a:rPr lang="pt-PT"/>
              <a:t> </a:t>
            </a:r>
            <a:r>
              <a:rPr lang="pt-PT" err="1"/>
              <a:t>scale</a:t>
            </a:r>
            <a:r>
              <a:rPr lang="pt-PT"/>
              <a:t> </a:t>
            </a:r>
          </a:p>
          <a:p>
            <a:pPr>
              <a:lnSpc>
                <a:spcPct val="100000"/>
              </a:lnSpc>
            </a:pPr>
            <a:r>
              <a:rPr lang="pt-PT"/>
              <a:t>70/30 </a:t>
            </a:r>
            <a:r>
              <a:rPr lang="pt-PT" err="1"/>
              <a:t>split</a:t>
            </a:r>
            <a:endParaRPr lang="pt-PT"/>
          </a:p>
          <a:p>
            <a:pPr>
              <a:lnSpc>
                <a:spcPct val="100000"/>
              </a:lnSpc>
            </a:pPr>
            <a:r>
              <a:rPr lang="pt-PT"/>
              <a:t>Data </a:t>
            </a:r>
            <a:r>
              <a:rPr lang="pt-PT" err="1"/>
              <a:t>augmentation</a:t>
            </a:r>
            <a:endParaRPr lang="pt-PT"/>
          </a:p>
          <a:p>
            <a:pPr lvl="1">
              <a:lnSpc>
                <a:spcPct val="100000"/>
              </a:lnSpc>
            </a:pPr>
            <a:r>
              <a:rPr lang="pt-PT" err="1"/>
              <a:t>Flips</a:t>
            </a:r>
            <a:endParaRPr lang="pt-PT"/>
          </a:p>
          <a:p>
            <a:pPr lvl="1">
              <a:lnSpc>
                <a:spcPct val="100000"/>
              </a:lnSpc>
            </a:pPr>
            <a:r>
              <a:rPr lang="pt-PT" err="1"/>
              <a:t>Rotation</a:t>
            </a:r>
            <a:endParaRPr lang="pt-PT"/>
          </a:p>
          <a:p>
            <a:pPr lvl="1">
              <a:lnSpc>
                <a:spcPct val="100000"/>
              </a:lnSpc>
            </a:pPr>
            <a:r>
              <a:rPr lang="pt-PT"/>
              <a:t>Shift</a:t>
            </a:r>
          </a:p>
          <a:p>
            <a:pPr lvl="1">
              <a:lnSpc>
                <a:spcPct val="100000"/>
              </a:lnSpc>
            </a:pPr>
            <a:r>
              <a:rPr lang="pt-PT"/>
              <a:t>Zoom</a:t>
            </a:r>
          </a:p>
          <a:p>
            <a:pPr marL="0" indent="0">
              <a:buNone/>
            </a:pPr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EA63A2E-FA9C-A4CB-C154-5F28F875B5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BA1B0FB-D917-4C8C-928F-313BD683BF39}" type="slidenum">
              <a:rPr lang="pt-PT" smtClean="0"/>
              <a:pPr rtl="0"/>
              <a:t>8</a:t>
            </a:fld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8556A3D-D174-3AE6-6637-E06FAE122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91" y="1881275"/>
            <a:ext cx="3187776" cy="3187776"/>
          </a:xfrm>
          <a:prstGeom prst="rect">
            <a:avLst/>
          </a:prstGeom>
        </p:spPr>
      </p:pic>
      <p:pic>
        <p:nvPicPr>
          <p:cNvPr id="10" name="Imagem 9" descr="Uma imagem com luz&#10;&#10;Descrição gerada automaticamente">
            <a:extLst>
              <a:ext uri="{FF2B5EF4-FFF2-40B4-BE49-F238E27FC236}">
                <a16:creationId xmlns:a16="http://schemas.microsoft.com/office/drawing/2014/main" id="{BE901D3D-BA77-6AFF-AEDB-869282A51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667" y="1881275"/>
            <a:ext cx="3187776" cy="3187776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E0F0B98F-AEBC-2FA8-94EF-1B87203FCBA9}"/>
              </a:ext>
            </a:extLst>
          </p:cNvPr>
          <p:cNvSpPr txBox="1"/>
          <p:nvPr/>
        </p:nvSpPr>
        <p:spPr>
          <a:xfrm>
            <a:off x="5153891" y="5065641"/>
            <a:ext cx="63755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Figure 5 </a:t>
            </a:r>
            <a:r>
              <a:rPr lang="pt-PT" sz="1050" err="1"/>
              <a:t>from</a:t>
            </a:r>
            <a:r>
              <a:rPr lang="pt-PT" sz="1050"/>
              <a:t> </a:t>
            </a:r>
            <a:r>
              <a:rPr lang="pt-PT" sz="1050" err="1"/>
              <a:t>the</a:t>
            </a:r>
            <a:r>
              <a:rPr lang="pt-PT" sz="1050"/>
              <a:t> Dataset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3AFDB00-9C25-A115-9162-20C882910BCC}"/>
              </a:ext>
            </a:extLst>
          </p:cNvPr>
          <p:cNvSpPr txBox="1"/>
          <p:nvPr/>
        </p:nvSpPr>
        <p:spPr>
          <a:xfrm>
            <a:off x="6548394" y="1555830"/>
            <a:ext cx="39876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/>
              <a:t>No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1DBDE24-0ADF-B26C-B510-A39278BB5803}"/>
              </a:ext>
            </a:extLst>
          </p:cNvPr>
          <p:cNvSpPr txBox="1"/>
          <p:nvPr/>
        </p:nvSpPr>
        <p:spPr>
          <a:xfrm>
            <a:off x="9749478" y="1555830"/>
            <a:ext cx="39876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err="1"/>
              <a:t>Yes</a:t>
            </a:r>
            <a:endParaRPr lang="pt-PT" sz="105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7104792-84FD-06EF-C948-794E5817A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464" y="3873956"/>
            <a:ext cx="2183078" cy="234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724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/>
            </a:p>
          </p:txBody>
        </p:sp>
      </p:grpSp>
      <p:sp useBgFill="1">
        <p:nvSpPr>
          <p:cNvPr id="46" name="Retângu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pic>
        <p:nvPicPr>
          <p:cNvPr id="8" name="Marcador de Posição da Imagem 7" descr="Fundo Digital com Pontos de Dados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088" y="2646349"/>
            <a:ext cx="5437187" cy="1954953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Custom</a:t>
            </a:r>
            <a:r>
              <a:rPr lang="pt-PT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pt-PT" sz="6400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</a:t>
            </a:r>
            <a:endParaRPr lang="pt-PT" sz="6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6818042"/>
      </p:ext>
    </p:extLst>
  </p:cSld>
  <p:clrMapOvr>
    <a:masterClrMapping/>
  </p:clrMapOvr>
</p:sld>
</file>

<file path=ppt/theme/theme1.xml><?xml version="1.0" encoding="utf-8"?>
<a:theme xmlns:a="http://schemas.openxmlformats.org/drawingml/2006/main" name="3DFlutuante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553.tgt.Office_50301373_TF33713516_Win32_OJ112196127.potx" id="{9ECCF92E-9E19-439F-A6B8-9ED18F9821B1}" vid="{432D6865-D7AE-43A6-8BE6-0832ED77F17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16c05727-aa75-4e4a-9b5f-8a80a1165891"/>
    <ds:schemaRef ds:uri="230e9df3-be65-4c73-a93b-d1236ebd677e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{BA5FAA28-6437-4E0F-BBF6-958D111F68AB}tf33713516_win32</Template>
  <TotalTime>0</TotalTime>
  <Words>767</Words>
  <Application>Microsoft Office PowerPoint</Application>
  <PresentationFormat>Ecrã Panorâmico</PresentationFormat>
  <Paragraphs>338</Paragraphs>
  <Slides>20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Cambria Math</vt:lpstr>
      <vt:lpstr>Gill Sans MT</vt:lpstr>
      <vt:lpstr>Walbaum Display</vt:lpstr>
      <vt:lpstr>3DFlutuanteVTI</vt:lpstr>
      <vt:lpstr>Brain Tumor Detection through MRI Images</vt:lpstr>
      <vt:lpstr>Brain Tumor</vt:lpstr>
      <vt:lpstr>Brain Tumor</vt:lpstr>
      <vt:lpstr>CNN</vt:lpstr>
      <vt:lpstr>Convolutional Neural Network</vt:lpstr>
      <vt:lpstr>Dataset</vt:lpstr>
      <vt:lpstr>Dataset - Analysis</vt:lpstr>
      <vt:lpstr>Dataset - Preprocessing</vt:lpstr>
      <vt:lpstr>Custom Method</vt:lpstr>
      <vt:lpstr>Custom Method </vt:lpstr>
      <vt:lpstr>Custom Method - Finetuning </vt:lpstr>
      <vt:lpstr>Transfer Learning</vt:lpstr>
      <vt:lpstr>VGG19</vt:lpstr>
      <vt:lpstr>VGG19 </vt:lpstr>
      <vt:lpstr>VGG19 - Results </vt:lpstr>
      <vt:lpstr>Inception V3</vt:lpstr>
      <vt:lpstr>Inception V3</vt:lpstr>
      <vt:lpstr>Inception V3 - Results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da Apresentação</dc:title>
  <dc:creator>Vasco Costa</dc:creator>
  <cp:lastModifiedBy>Vasco Costa</cp:lastModifiedBy>
  <cp:revision>1</cp:revision>
  <dcterms:created xsi:type="dcterms:W3CDTF">2022-10-28T21:48:28Z</dcterms:created>
  <dcterms:modified xsi:type="dcterms:W3CDTF">2022-11-07T22:59:09Z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